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0" r:id="rId5"/>
    <p:sldId id="258" r:id="rId6"/>
    <p:sldId id="259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123"/>
    <a:srgbClr val="E6E6E6"/>
    <a:srgbClr val="DCC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99BE-9B64-4E2D-A5CF-C7A4FDA35F5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D5CF-2C99-4390-ABE3-3B868626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5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99BE-9B64-4E2D-A5CF-C7A4FDA35F5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D5CF-2C99-4390-ABE3-3B868626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6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99BE-9B64-4E2D-A5CF-C7A4FDA35F5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D5CF-2C99-4390-ABE3-3B868626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8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99BE-9B64-4E2D-A5CF-C7A4FDA35F5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D5CF-2C99-4390-ABE3-3B868626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9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99BE-9B64-4E2D-A5CF-C7A4FDA35F5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D5CF-2C99-4390-ABE3-3B868626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6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99BE-9B64-4E2D-A5CF-C7A4FDA35F5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D5CF-2C99-4390-ABE3-3B868626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99BE-9B64-4E2D-A5CF-C7A4FDA35F5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D5CF-2C99-4390-ABE3-3B868626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1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99BE-9B64-4E2D-A5CF-C7A4FDA35F5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D5CF-2C99-4390-ABE3-3B868626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0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99BE-9B64-4E2D-A5CF-C7A4FDA35F5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D5CF-2C99-4390-ABE3-3B868626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21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99BE-9B64-4E2D-A5CF-C7A4FDA35F5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D5CF-2C99-4390-ABE3-3B868626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6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99BE-9B64-4E2D-A5CF-C7A4FDA35F5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D5CF-2C99-4390-ABE3-3B868626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8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599BE-9B64-4E2D-A5CF-C7A4FDA35F5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9D5CF-2C99-4390-ABE3-3B868626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62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37713" y="2993294"/>
            <a:ext cx="86914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cap="all" dirty="0" smtClean="0">
                <a:solidFill>
                  <a:srgbClr val="D3E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Геймификация – математика сабақтарында оқу нәтижесін жақсарту тәсілі</a:t>
            </a:r>
            <a:endParaRPr lang="en-US" sz="3600" b="1" cap="all" dirty="0">
              <a:solidFill>
                <a:srgbClr val="D3E12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658552" y="135873"/>
            <a:ext cx="2649809" cy="2649809"/>
            <a:chOff x="4456022" y="134032"/>
            <a:chExt cx="2649809" cy="264980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653" y="307927"/>
              <a:ext cx="2422549" cy="2266461"/>
            </a:xfrm>
            <a:prstGeom prst="ellipse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6022" y="134032"/>
              <a:ext cx="2649809" cy="2649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81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4775" t="21779" r="2246" b="19760"/>
          <a:stretch/>
        </p:blipFill>
        <p:spPr>
          <a:xfrm>
            <a:off x="4867422" y="2264898"/>
            <a:ext cx="6893170" cy="42765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8900" y="1049774"/>
            <a:ext cx="908966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D3E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https://quizwhizzer.com/</a:t>
            </a:r>
            <a:endParaRPr lang="ru-RU" sz="6600" b="1" dirty="0">
              <a:solidFill>
                <a:srgbClr val="D3E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QuizWhizzer Game Walkthrough| Step by step on creating a quizz online|  Online games for children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8" y="2264899"/>
            <a:ext cx="4739983" cy="42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56852" y="280332"/>
            <a:ext cx="32239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D3E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4400" b="1" dirty="0" err="1" smtClean="0">
                <a:solidFill>
                  <a:srgbClr val="D3E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uizwhizzer</a:t>
            </a:r>
            <a:endParaRPr lang="ru-RU" sz="4400" dirty="0">
              <a:solidFill>
                <a:srgbClr val="D3E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7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еждународный конкурс математической графики от Desmos - Des-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78" y="3311768"/>
            <a:ext cx="5781822" cy="327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nd Annual Desmos Global Math Art Contest - Des-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11767"/>
            <a:ext cx="5949803" cy="327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2459" y="0"/>
            <a:ext cx="42258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err="1" smtClean="0">
                <a:solidFill>
                  <a:srgbClr val="D3E123"/>
                </a:solidFill>
              </a:rPr>
              <a:t>Desmos</a:t>
            </a:r>
            <a:endParaRPr lang="ru-RU" sz="9600" b="1" dirty="0">
              <a:solidFill>
                <a:srgbClr val="D3E12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5315" y="1860366"/>
            <a:ext cx="69451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D3E123"/>
                </a:solidFill>
              </a:rPr>
              <a:t>https://www.desmos.com/</a:t>
            </a:r>
            <a:endParaRPr lang="ru-RU" sz="4800" dirty="0">
              <a:solidFill>
                <a:srgbClr val="D3E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3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2488" y="980106"/>
            <a:ext cx="50517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D3E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https://ru.mathigon.org/</a:t>
            </a:r>
            <a:endParaRPr lang="ru-RU" sz="4000" dirty="0">
              <a:solidFill>
                <a:srgbClr val="D3E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8752" y="210665"/>
            <a:ext cx="2379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D3E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4400" dirty="0" err="1" smtClean="0">
                <a:solidFill>
                  <a:srgbClr val="D3E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athigon</a:t>
            </a:r>
            <a:endParaRPr lang="ru-RU" sz="4400" dirty="0">
              <a:solidFill>
                <a:srgbClr val="D3E12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853" t="22371" r="13746" b="11954"/>
          <a:stretch/>
        </p:blipFill>
        <p:spPr>
          <a:xfrm>
            <a:off x="2188724" y="4528457"/>
            <a:ext cx="7482480" cy="2162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956" t="38443" r="12853" b="14136"/>
          <a:stretch/>
        </p:blipFill>
        <p:spPr>
          <a:xfrm>
            <a:off x="2188723" y="1749547"/>
            <a:ext cx="7482481" cy="261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1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979" y="1419263"/>
            <a:ext cx="7191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D3E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https://www.mathwarehouse.com/</a:t>
            </a:r>
            <a:endParaRPr lang="ru-RU" sz="4000" dirty="0">
              <a:solidFill>
                <a:srgbClr val="D3E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nteractive Math Activities, Demonstrations, Lessons with definitions and  examples, worksheets, Interactive Activities and other Re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6" y="2766695"/>
            <a:ext cx="6822000" cy="29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27603" y="391604"/>
            <a:ext cx="3709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D3E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4000" b="1" dirty="0" err="1" smtClean="0">
                <a:solidFill>
                  <a:srgbClr val="D3E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athwarehouse</a:t>
            </a:r>
            <a:endParaRPr lang="ru-RU" sz="4000" b="1" dirty="0">
              <a:solidFill>
                <a:srgbClr val="D3E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Unit Circle Game - MathsLin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2766696"/>
            <a:ext cx="4387606" cy="287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27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843" y="1422399"/>
            <a:ext cx="4859818" cy="50219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80486" y="776068"/>
            <a:ext cx="4198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D3E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https://mathsbot.com/</a:t>
            </a:r>
            <a:endParaRPr lang="ru-RU" sz="3600" dirty="0">
              <a:solidFill>
                <a:srgbClr val="D3E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69" y="1422400"/>
            <a:ext cx="6345918" cy="50219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10955" y="129737"/>
            <a:ext cx="1928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D3E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3600" dirty="0" err="1" smtClean="0">
                <a:solidFill>
                  <a:srgbClr val="D3E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athsbot</a:t>
            </a:r>
            <a:endParaRPr lang="ru-RU" sz="3600" dirty="0">
              <a:solidFill>
                <a:srgbClr val="D3E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7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2688430"/>
            <a:ext cx="6464300" cy="36361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36306" y="323334"/>
            <a:ext cx="15520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D3E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4000" dirty="0" err="1" smtClean="0">
                <a:solidFill>
                  <a:srgbClr val="D3E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doba</a:t>
            </a:r>
            <a:endParaRPr lang="ru-RU" sz="4000" dirty="0">
              <a:solidFill>
                <a:srgbClr val="D3E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1906" y="1351993"/>
            <a:ext cx="5617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rgbClr val="D3E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https://udoba.org/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5000" r="78646" b="32778"/>
          <a:stretch/>
        </p:blipFill>
        <p:spPr>
          <a:xfrm>
            <a:off x="895350" y="2688429"/>
            <a:ext cx="3317106" cy="36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43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43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ROBOLAB</dc:creator>
  <cp:lastModifiedBy>PC</cp:lastModifiedBy>
  <cp:revision>14</cp:revision>
  <dcterms:created xsi:type="dcterms:W3CDTF">2023-11-30T03:29:31Z</dcterms:created>
  <dcterms:modified xsi:type="dcterms:W3CDTF">2023-11-30T19:52:16Z</dcterms:modified>
</cp:coreProperties>
</file>