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6DD-E13C-4E97-ADD7-E702D71F74C1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B156-9E98-45E9-BE66-2469F64DE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156-9E98-45E9-BE66-2469F64DE3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B156-9E98-45E9-BE66-2469F64DE3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7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1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8CE-61D9-4207-8F40-698F05B0F58B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DBF-0645-41D6-A3BF-77858E552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ствацатуров\Дидактор\Конструктор игры КВЕСТ\Сним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63258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5724"/>
            <a:ext cx="936104" cy="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lipart-library.com/image_gallery/n7248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55" y="2782165"/>
            <a:ext cx="780757" cy="8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new.cgtrader.com/items/7731/large_rope_3d_model_5c901cda-4c8c-48ce-97de-acdcd8d0f26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005386" cy="30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324"/>
            <a:ext cx="764996" cy="10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-15345" y="2064962"/>
            <a:ext cx="1563009" cy="320402"/>
          </a:xfrm>
          <a:prstGeom prst="ellipseRibbon2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92133" y="3895525"/>
            <a:ext cx="764996" cy="11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руглая лента лицом вверх 21"/>
          <p:cNvSpPr/>
          <p:nvPr/>
        </p:nvSpPr>
        <p:spPr>
          <a:xfrm>
            <a:off x="-36512" y="3540646"/>
            <a:ext cx="1563009" cy="320402"/>
          </a:xfrm>
          <a:prstGeom prst="ellipseRibbon2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58658" y="5570597"/>
            <a:ext cx="572667" cy="1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руглая лента лицом вверх 23"/>
          <p:cNvSpPr/>
          <p:nvPr/>
        </p:nvSpPr>
        <p:spPr>
          <a:xfrm>
            <a:off x="-36512" y="5268838"/>
            <a:ext cx="1563009" cy="320402"/>
          </a:xfrm>
          <a:prstGeom prst="ellipseRibbon2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Команда 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1799692" y="2132856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339752" y="2190719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1763688" y="3538572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303748" y="3596435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1952092" y="5266764"/>
            <a:ext cx="252028" cy="25046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2492152" y="5324627"/>
            <a:ext cx="216024" cy="158161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71800" y="5949280"/>
            <a:ext cx="916534" cy="908720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12315" y="5429386"/>
            <a:ext cx="1147903" cy="614561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676926" y="5053954"/>
            <a:ext cx="1179158" cy="403302"/>
          </a:xfrm>
          <a:prstGeom prst="line">
            <a:avLst/>
          </a:prstGeom>
          <a:ln w="254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/>
          <p:cNvSpPr/>
          <p:nvPr/>
        </p:nvSpPr>
        <p:spPr>
          <a:xfrm rot="7921250" flipH="1">
            <a:off x="5568776" y="4807159"/>
            <a:ext cx="859905" cy="288086"/>
          </a:xfrm>
          <a:prstGeom prst="parallelogram">
            <a:avLst>
              <a:gd name="adj" fmla="val 604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3848" y="-27384"/>
            <a:ext cx="362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Захват замка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5720329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563888" y="537321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211960" y="5013176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472514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940152" y="4329518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52815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452320" y="3623771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17825" y="3186474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52320" y="2745342"/>
            <a:ext cx="504056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24128" y="829522"/>
            <a:ext cx="1237568" cy="32361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Победа!!!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4" y="517498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55" y="4849244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5" y="450912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15" y="420117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7" y="3841132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15" y="3553100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88" y="3166431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7" y="2669465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7" y="2258193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http://illustrators.ru/uploads/illustration/image/32013/main_32013_original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20" y="313909"/>
            <a:ext cx="370273" cy="5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3491880" y="5727519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139952" y="538040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8024" y="5020366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08104" y="473233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516216" y="4336708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308304" y="4060005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028384" y="3630961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093889" y="3193664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028384" y="2752532"/>
            <a:ext cx="504056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660232" y="836712"/>
            <a:ext cx="1237568" cy="323618"/>
          </a:xfrm>
          <a:prstGeom prst="roundRect">
            <a:avLst/>
          </a:prstGeom>
          <a:solidFill>
            <a:srgbClr val="0033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Победа!!!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3563888" y="504614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211960" y="466363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4894276" y="432606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5635164" y="4038031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6538059" y="369040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380312" y="3365702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976693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242801" y="2587894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8021881" y="212175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i.pinimg.com/736x/54/59/52/545952375849e26357385754ba3a9434--armours-military-unit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r="49"/>
          <a:stretch/>
        </p:blipFill>
        <p:spPr bwMode="auto">
          <a:xfrm>
            <a:off x="7151463" y="133115"/>
            <a:ext cx="441840" cy="6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Скругленный прямоугольник 109"/>
          <p:cNvSpPr/>
          <p:nvPr/>
        </p:nvSpPr>
        <p:spPr>
          <a:xfrm>
            <a:off x="3068216" y="5872729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716288" y="552561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364360" y="5165576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084440" y="487754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092552" y="4481918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884640" y="4205215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604720" y="3776171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670225" y="3338874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604720" y="2897742"/>
            <a:ext cx="504056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870936" y="836712"/>
            <a:ext cx="1237568" cy="3236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Победа!!!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167844" y="5141063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3798937" y="479715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4375001" y="443711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5167089" y="414908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156176" y="375678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6895281" y="350100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543353" y="3140968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759377" y="2708920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7615361" y="2204864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s://i.pinimg.com/736x/2b/b3/92/2bb3920d3e8df9d0d257453f1c17ff5d--knight-armor-th-century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094"/>
          <a:stretch/>
        </p:blipFill>
        <p:spPr bwMode="auto">
          <a:xfrm>
            <a:off x="8388424" y="116632"/>
            <a:ext cx="341015" cy="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Скругленный прямоугольник 130"/>
          <p:cNvSpPr/>
          <p:nvPr/>
        </p:nvSpPr>
        <p:spPr>
          <a:xfrm>
            <a:off x="2200627" y="243898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195736" y="242481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204120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195736" y="242088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128619" y="3879142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23728" y="3864979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2132112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123728" y="386104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2344643" y="5593171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2339752" y="5579008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2348136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339752" y="5575077"/>
            <a:ext cx="567680" cy="28410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-50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79512" y="476672"/>
            <a:ext cx="3096344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79512" y="1268760"/>
            <a:ext cx="3096344" cy="504056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3968" y="925412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925412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64498" y="908720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872" y="1378946"/>
            <a:ext cx="415614" cy="39387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3835486" y="1357460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67534" y="1357460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99582" y="1357460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1340768"/>
            <a:ext cx="455844" cy="43204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36306" y="946898"/>
            <a:ext cx="415614" cy="39387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133" y="5386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533" y="13314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51920" y="925412"/>
            <a:ext cx="415614" cy="41535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25556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29156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8277" y="34197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37797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0325" y="44278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48598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52919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1187" y="56713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133" y="19075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23395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133" y="31316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34917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133" y="38517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4211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133" y="45718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50038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133" y="54359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57239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7ed5e6742b2234407d3a803a546cc5846187"/>
  <p:tag name="ISPRING_SCORM_RATE_SLIDES" val="1"/>
  <p:tag name="ISPRING_SCORM_RATE_QUIZZES" val="0"/>
  <p:tag name="ISPRING_SCORM_PASSING_SCORE" val="100.0000000000"/>
  <p:tag name="GENSWF_OUTPUT_FILE_NAME" val="zamok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174</Words>
  <Application>Microsoft Office PowerPoint</Application>
  <PresentationFormat>Экран (4:3)</PresentationFormat>
  <Paragraphs>96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2018-07-31T02:50:53Z</dcterms:created>
  <dcterms:modified xsi:type="dcterms:W3CDTF">2018-07-31T05:26:39Z</dcterms:modified>
</cp:coreProperties>
</file>