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83046C-D83B-47C6-A252-A8AF3DBF8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D07811-5451-4B28-84D8-AC7E4CDDB3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F5C1C7-ADE0-4A8D-AD73-AE778020B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26C3-5A9B-4D9E-A98D-873FB1B12DE2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E5D1FA-8FA0-4ECF-B595-A290C19C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067656-6839-49FB-B1D0-2645E033E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BB4D-CB25-4B14-9C5A-35AC120BD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48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22C8D-019D-45E1-A30C-E36B930C7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F6B7DD-03F6-4009-9BCE-1483409B4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E31DE3-184B-4A62-8924-DE36B97EB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26C3-5A9B-4D9E-A98D-873FB1B12DE2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7FBE27-98C1-4A0B-AE74-08FDE5670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277828-DDA5-4B32-A5B1-41A151557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BB4D-CB25-4B14-9C5A-35AC120BD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32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C8EDA3-DE85-43AF-8287-47F4FC2543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6CF119-FF96-410E-939F-4843F9A69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8D99B6-6CD4-4756-A732-CAF7EF6EF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26C3-5A9B-4D9E-A98D-873FB1B12DE2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C80C1F-99DF-49FE-8D8D-E0EC8E54F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435FCF-152F-48D0-8224-1020D90EB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BB4D-CB25-4B14-9C5A-35AC120BD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81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7875E-33DB-4FD3-BCFA-2F6BAFE33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36EA5E-60E7-4320-8140-E39619B64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12A317-107E-4D22-9634-C4D1D5F0F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26C3-5A9B-4D9E-A98D-873FB1B12DE2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D82D19-0EFB-4B1B-9080-D3438607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54AEAC-AE46-4FD1-98FD-EBB2310AE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BB4D-CB25-4B14-9C5A-35AC120BD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07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5DC95F-33FE-4C8D-B427-6AAC94957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777499-5CA8-4D8B-A7EA-2A8DC552B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FE23DA-654A-425C-9DDB-C938402C4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26C3-5A9B-4D9E-A98D-873FB1B12DE2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003089-1439-40AF-9C8B-12D99E13C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CEB308-20FB-4F1D-A2B3-D9F1DA341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BB4D-CB25-4B14-9C5A-35AC120BD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01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51BD8-11B0-4991-B48D-83E36F18F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A404EF-EAD5-4ADE-81C5-F3938ED9A0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9BD592-2A6F-40E6-BB3C-C47EEC4E1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906722-014C-4A96-8103-E8206F260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26C3-5A9B-4D9E-A98D-873FB1B12DE2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6BF32C-877C-4BFF-9BC6-331BE955F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8A5326-EB65-439A-9B69-A7FDEC018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BB4D-CB25-4B14-9C5A-35AC120BD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92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20CB1-23AE-4F08-9C56-4032FB06F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F820F8-8AAB-43AA-95AE-9000CC9A9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3AA538-87A1-4348-B6D0-35230DB99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AD4F62C-79E8-45DB-B5DD-97A5441B80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D664CB-1731-4A7A-BFE5-AA66001D24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97F3988-7B49-49F4-B9DA-93DDF9A01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26C3-5A9B-4D9E-A98D-873FB1B12DE2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922328D-92F8-466E-A50F-8BC0D665C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AA3DD32-EF49-463A-B018-84E71F574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BB4D-CB25-4B14-9C5A-35AC120BD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74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986236-E4C4-41BA-8B59-CF3FBCF63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1BB8BC-445D-49C3-9109-F51CEF158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26C3-5A9B-4D9E-A98D-873FB1B12DE2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A1F0F24-B0BA-415E-B9B3-3690391F0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329096C-0681-480B-A926-03413F6BD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BB4D-CB25-4B14-9C5A-35AC120BD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95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ACA285F-A767-4BD6-A94E-ACD5F5F9F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26C3-5A9B-4D9E-A98D-873FB1B12DE2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4C43F09-25AC-4F07-87D1-45606C682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9D66ABB-951A-442C-8C1C-5E76BF24B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BB4D-CB25-4B14-9C5A-35AC120BD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92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66089-9942-4CAE-8785-1942C3E1F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F02219-53D6-41D7-BA98-5A1904AA6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FD5464-1E66-4DF2-BDA4-FB35AFC4B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E009F2-0D19-45C0-930A-8A4446BAC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26C3-5A9B-4D9E-A98D-873FB1B12DE2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4C24F0-3587-4F5F-BD28-DFACF5425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820025-17FF-411C-960A-5D5F5BAAF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BB4D-CB25-4B14-9C5A-35AC120BD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90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E4257-FE8C-4741-950D-C62277AF1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DD2E193-319C-43BF-8BE5-43C8185352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C7363D-DE3F-40F5-B387-EA0B112D6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7E0F4C-32B0-437D-AF47-34DC8B2BF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26C3-5A9B-4D9E-A98D-873FB1B12DE2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97F2F0-6C3D-44C7-B1C0-4036B9A2A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8FAF16-28D0-4886-BD09-4DEC2DBEB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BB4D-CB25-4B14-9C5A-35AC120BD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18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FCE454-D255-496A-A9CE-60ADE2614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2D81F5-7A1B-4CFC-A7E3-899A4506B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06C171-B27C-40B8-9BB5-4BB4876723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526C3-5A9B-4D9E-A98D-873FB1B12DE2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FAC13E-8AA5-4B75-A9BC-3C1674EA13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15C49B-4424-4D8B-B4C3-DDF72C1231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2BB4D-CB25-4B14-9C5A-35AC120BD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93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12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g"/><Relationship Id="rId11" Type="http://schemas.microsoft.com/office/2007/relationships/hdphoto" Target="../media/hdphoto2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audio" Target="../media/media2.mp3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12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g"/><Relationship Id="rId11" Type="http://schemas.microsoft.com/office/2007/relationships/hdphoto" Target="../media/hdphoto2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audio" Target="../media/media2.mp3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12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g"/><Relationship Id="rId11" Type="http://schemas.microsoft.com/office/2007/relationships/hdphoto" Target="../media/hdphoto2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audio" Target="../media/media2.mp3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12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g"/><Relationship Id="rId11" Type="http://schemas.microsoft.com/office/2007/relationships/hdphoto" Target="../media/hdphoto2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audio" Target="../media/media2.mp3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12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g"/><Relationship Id="rId11" Type="http://schemas.microsoft.com/office/2007/relationships/hdphoto" Target="../media/hdphoto2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audio" Target="../media/media2.mp3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53B52C7-8F42-4AA2-BFD4-6CF10C53FACB}"/>
              </a:ext>
            </a:extLst>
          </p:cNvPr>
          <p:cNvGrpSpPr/>
          <p:nvPr/>
        </p:nvGrpSpPr>
        <p:grpSpPr>
          <a:xfrm>
            <a:off x="-2229050" y="2616187"/>
            <a:ext cx="1941094" cy="1019074"/>
            <a:chOff x="-2229050" y="2616187"/>
            <a:chExt cx="1941094" cy="1019074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67EAEAED-7C17-4AD0-AF56-DA8A80FAD1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29050" y="2616187"/>
              <a:ext cx="1941094" cy="1019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AE1B4B75-BBFA-4A01-9778-20554CCAC1D5}"/>
                </a:ext>
              </a:extLst>
            </p:cNvPr>
            <p:cNvSpPr/>
            <p:nvPr/>
          </p:nvSpPr>
          <p:spPr>
            <a:xfrm>
              <a:off x="-2198570" y="2790645"/>
              <a:ext cx="1910614" cy="41388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Arial Black" panose="020B0A04020102020204" pitchFamily="34" charset="0"/>
                </a:rPr>
                <a:t>ЗАДАНИЕ</a:t>
              </a:r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95B09E79-6889-4804-9BED-BE6AF4F15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1630" y1="43050" x2="23043" y2="43822"/>
                        <a14:foregroundMark x1="36630" y1="44208" x2="29348" y2="444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5503" y="1020027"/>
            <a:ext cx="2061826" cy="11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2B046A83-A457-4A95-9B3C-8C69ACB8E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1630" y1="43050" x2="23043" y2="43822"/>
                        <a14:foregroundMark x1="36630" y1="44208" x2="29348" y2="444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5503" y="2170747"/>
            <a:ext cx="2061826" cy="11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85D60EA1-DB58-4AD8-9829-247F272E4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1630" y1="43050" x2="23043" y2="43822"/>
                        <a14:foregroundMark x1="36630" y1="44208" x2="29348" y2="444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2985" y="3429000"/>
            <a:ext cx="2061826" cy="11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0CD8BF91-D62A-42F3-8737-871A5343A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1630" y1="43050" x2="23043" y2="43822"/>
                        <a14:foregroundMark x1="36630" y1="44208" x2="29348" y2="444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2985" y="4791526"/>
            <a:ext cx="2061826" cy="11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32C9FE5-9208-4FD6-BB80-8FEA1B28AE66}"/>
              </a:ext>
            </a:extLst>
          </p:cNvPr>
          <p:cNvSpPr/>
          <p:nvPr/>
        </p:nvSpPr>
        <p:spPr>
          <a:xfrm>
            <a:off x="229403" y="1349928"/>
            <a:ext cx="1513186" cy="3676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неправильно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A3DAAD4-40DF-4A5F-8AC1-4E12717D3376}"/>
              </a:ext>
            </a:extLst>
          </p:cNvPr>
          <p:cNvSpPr/>
          <p:nvPr/>
        </p:nvSpPr>
        <p:spPr>
          <a:xfrm>
            <a:off x="158817" y="2472933"/>
            <a:ext cx="1513186" cy="3676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неправильно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F7F05B7-77DE-4168-9A45-FA8490E428B1}"/>
              </a:ext>
            </a:extLst>
          </p:cNvPr>
          <p:cNvSpPr/>
          <p:nvPr/>
        </p:nvSpPr>
        <p:spPr>
          <a:xfrm>
            <a:off x="158817" y="5067576"/>
            <a:ext cx="1513186" cy="3676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неправильно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56D458D-2998-49B2-A465-C21D4DE7769E}"/>
              </a:ext>
            </a:extLst>
          </p:cNvPr>
          <p:cNvSpPr/>
          <p:nvPr/>
        </p:nvSpPr>
        <p:spPr>
          <a:xfrm>
            <a:off x="75198" y="3774620"/>
            <a:ext cx="1513186" cy="3676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правильно</a:t>
            </a:r>
          </a:p>
        </p:txBody>
      </p:sp>
      <p:sp>
        <p:nvSpPr>
          <p:cNvPr id="8" name="Взрыв: 14 точек 7">
            <a:extLst>
              <a:ext uri="{FF2B5EF4-FFF2-40B4-BE49-F238E27FC236}">
                <a16:creationId xmlns:a16="http://schemas.microsoft.com/office/drawing/2014/main" id="{E5C5BE92-C609-44A5-9AAA-53D08C5018DF}"/>
              </a:ext>
            </a:extLst>
          </p:cNvPr>
          <p:cNvSpPr/>
          <p:nvPr/>
        </p:nvSpPr>
        <p:spPr>
          <a:xfrm>
            <a:off x="5098093" y="0"/>
            <a:ext cx="6660770" cy="6313118"/>
          </a:xfrm>
          <a:prstGeom prst="irregularSeal2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F4E963B-0240-4D59-9ACE-4A4FB151BB1F}"/>
              </a:ext>
            </a:extLst>
          </p:cNvPr>
          <p:cNvCxnSpPr>
            <a:cxnSpLocks/>
          </p:cNvCxnSpPr>
          <p:nvPr/>
        </p:nvCxnSpPr>
        <p:spPr>
          <a:xfrm>
            <a:off x="1813174" y="1557237"/>
            <a:ext cx="6185420" cy="118887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7C10643-496E-4849-8433-C989BC04E3D9}"/>
              </a:ext>
            </a:extLst>
          </p:cNvPr>
          <p:cNvCxnSpPr>
            <a:cxnSpLocks/>
          </p:cNvCxnSpPr>
          <p:nvPr/>
        </p:nvCxnSpPr>
        <p:spPr>
          <a:xfrm flipV="1">
            <a:off x="1773870" y="3463642"/>
            <a:ext cx="5865795" cy="17877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9CBC9239-A5BD-48E6-B87F-2FB43EC56CEF}"/>
              </a:ext>
            </a:extLst>
          </p:cNvPr>
          <p:cNvCxnSpPr>
            <a:cxnSpLocks/>
          </p:cNvCxnSpPr>
          <p:nvPr/>
        </p:nvCxnSpPr>
        <p:spPr>
          <a:xfrm>
            <a:off x="2016908" y="2655774"/>
            <a:ext cx="5770240" cy="36741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1E55064E-8103-4A8C-805F-D1400B2205EC}"/>
              </a:ext>
            </a:extLst>
          </p:cNvPr>
          <p:cNvCxnSpPr>
            <a:cxnSpLocks/>
          </p:cNvCxnSpPr>
          <p:nvPr/>
        </p:nvCxnSpPr>
        <p:spPr>
          <a:xfrm flipV="1">
            <a:off x="1946323" y="3186566"/>
            <a:ext cx="5840825" cy="710261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F2AE6C6-2B2F-4107-95FE-FADF3379DB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0799" b="9680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988" b="7850"/>
          <a:stretch/>
        </p:blipFill>
        <p:spPr bwMode="auto">
          <a:xfrm>
            <a:off x="4513422" y="5528486"/>
            <a:ext cx="3850569" cy="131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747CBC6-9845-4E09-B750-3564F1D2E6F4}"/>
              </a:ext>
            </a:extLst>
          </p:cNvPr>
          <p:cNvSpPr txBox="1"/>
          <p:nvPr/>
        </p:nvSpPr>
        <p:spPr>
          <a:xfrm>
            <a:off x="8680537" y="6313118"/>
            <a:ext cx="1653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ДАЛЕЕ</a:t>
            </a:r>
          </a:p>
        </p:txBody>
      </p:sp>
      <p:pic>
        <p:nvPicPr>
          <p:cNvPr id="18" name="zvuk-lazera">
            <a:hlinkClick r:id="" action="ppaction://media"/>
            <a:extLst>
              <a:ext uri="{FF2B5EF4-FFF2-40B4-BE49-F238E27FC236}">
                <a16:creationId xmlns:a16="http://schemas.microsoft.com/office/drawing/2014/main" id="{8019AAA4-D49A-4CCF-8347-B5952A0CC5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5410" y="6198528"/>
            <a:ext cx="609600" cy="609600"/>
          </a:xfrm>
          <a:prstGeom prst="rect">
            <a:avLst/>
          </a:prstGeom>
        </p:spPr>
      </p:pic>
      <p:pic>
        <p:nvPicPr>
          <p:cNvPr id="24" name="zvuk-lazera">
            <a:hlinkClick r:id="" action="ppaction://media"/>
            <a:extLst>
              <a:ext uri="{FF2B5EF4-FFF2-40B4-BE49-F238E27FC236}">
                <a16:creationId xmlns:a16="http://schemas.microsoft.com/office/drawing/2014/main" id="{92833D97-99A0-48DD-9A84-D4596F6B3E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641523" y="6157716"/>
            <a:ext cx="609600" cy="609600"/>
          </a:xfrm>
          <a:prstGeom prst="rect">
            <a:avLst/>
          </a:prstGeom>
        </p:spPr>
      </p:pic>
      <p:pic>
        <p:nvPicPr>
          <p:cNvPr id="26" name="zvuk-lazera">
            <a:hlinkClick r:id="" action="ppaction://media"/>
            <a:extLst>
              <a:ext uri="{FF2B5EF4-FFF2-40B4-BE49-F238E27FC236}">
                <a16:creationId xmlns:a16="http://schemas.microsoft.com/office/drawing/2014/main" id="{58959FDD-9068-4C29-B3E3-0A03781C1B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467872" y="6184761"/>
            <a:ext cx="609600" cy="609600"/>
          </a:xfrm>
          <a:prstGeom prst="rect">
            <a:avLst/>
          </a:prstGeom>
        </p:spPr>
      </p:pic>
      <p:pic>
        <p:nvPicPr>
          <p:cNvPr id="27" name="zvuk-lazera">
            <a:hlinkClick r:id="" action="ppaction://media"/>
            <a:extLst>
              <a:ext uri="{FF2B5EF4-FFF2-40B4-BE49-F238E27FC236}">
                <a16:creationId xmlns:a16="http://schemas.microsoft.com/office/drawing/2014/main" id="{2BE1247E-20ED-4973-8ADA-85D6193FD2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239678" y="6184761"/>
            <a:ext cx="609600" cy="609600"/>
          </a:xfrm>
          <a:prstGeom prst="rect">
            <a:avLst/>
          </a:prstGeom>
        </p:spPr>
      </p:pic>
      <p:pic>
        <p:nvPicPr>
          <p:cNvPr id="19" name="odinochnyiy-vzryiv">
            <a:hlinkClick r:id="" action="ppaction://media"/>
            <a:extLst>
              <a:ext uri="{FF2B5EF4-FFF2-40B4-BE49-F238E27FC236}">
                <a16:creationId xmlns:a16="http://schemas.microsoft.com/office/drawing/2014/main" id="{AEEFC82A-52D3-4216-9D62-BCDDB4A0685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981355" y="6154905"/>
            <a:ext cx="609600" cy="6096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6E0A59F-33A3-4208-A916-78830EAA9033}"/>
              </a:ext>
            </a:extLst>
          </p:cNvPr>
          <p:cNvSpPr txBox="1"/>
          <p:nvPr/>
        </p:nvSpPr>
        <p:spPr>
          <a:xfrm>
            <a:off x="4513422" y="123568"/>
            <a:ext cx="2764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C000"/>
                </a:solidFill>
                <a:latin typeface="Impact" panose="020B0806030902050204" pitchFamily="34" charset="0"/>
              </a:rPr>
              <a:t>ЗВЁЗДНЫЕ ВОЙНЫ</a:t>
            </a:r>
          </a:p>
        </p:txBody>
      </p:sp>
    </p:spTree>
    <p:extLst>
      <p:ext uri="{BB962C8B-B14F-4D97-AF65-F5344CB8AC3E}">
        <p14:creationId xmlns:p14="http://schemas.microsoft.com/office/powerpoint/2010/main" val="114629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93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933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33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193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91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8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53B52C7-8F42-4AA2-BFD4-6CF10C53FACB}"/>
              </a:ext>
            </a:extLst>
          </p:cNvPr>
          <p:cNvGrpSpPr/>
          <p:nvPr/>
        </p:nvGrpSpPr>
        <p:grpSpPr>
          <a:xfrm>
            <a:off x="-2229050" y="2616187"/>
            <a:ext cx="1941094" cy="1019074"/>
            <a:chOff x="-2229050" y="2616187"/>
            <a:chExt cx="1941094" cy="1019074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67EAEAED-7C17-4AD0-AF56-DA8A80FAD1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29050" y="2616187"/>
              <a:ext cx="1941094" cy="1019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AE1B4B75-BBFA-4A01-9778-20554CCAC1D5}"/>
                </a:ext>
              </a:extLst>
            </p:cNvPr>
            <p:cNvSpPr/>
            <p:nvPr/>
          </p:nvSpPr>
          <p:spPr>
            <a:xfrm>
              <a:off x="-2198570" y="2790645"/>
              <a:ext cx="1910614" cy="41388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ЗАДАНИЕ</a:t>
              </a:r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95B09E79-6889-4804-9BED-BE6AF4F15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1630" y1="43050" x2="23043" y2="43822"/>
                        <a14:foregroundMark x1="36630" y1="44208" x2="29348" y2="444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5503" y="1020027"/>
            <a:ext cx="2061826" cy="11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2B046A83-A457-4A95-9B3C-8C69ACB8E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1630" y1="43050" x2="23043" y2="43822"/>
                        <a14:foregroundMark x1="36630" y1="44208" x2="29348" y2="444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5503" y="2170747"/>
            <a:ext cx="2061826" cy="11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85D60EA1-DB58-4AD8-9829-247F272E4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1630" y1="43050" x2="23043" y2="43822"/>
                        <a14:foregroundMark x1="36630" y1="44208" x2="29348" y2="444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2985" y="3429000"/>
            <a:ext cx="2061826" cy="11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0CD8BF91-D62A-42F3-8737-871A5343A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1630" y1="43050" x2="23043" y2="43822"/>
                        <a14:foregroundMark x1="36630" y1="44208" x2="29348" y2="444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2985" y="4791526"/>
            <a:ext cx="2061826" cy="11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32C9FE5-9208-4FD6-BB80-8FEA1B28AE66}"/>
              </a:ext>
            </a:extLst>
          </p:cNvPr>
          <p:cNvSpPr/>
          <p:nvPr/>
        </p:nvSpPr>
        <p:spPr>
          <a:xfrm>
            <a:off x="113201" y="3752605"/>
            <a:ext cx="1513186" cy="3676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неправильно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A3DAAD4-40DF-4A5F-8AC1-4E12717D3376}"/>
              </a:ext>
            </a:extLst>
          </p:cNvPr>
          <p:cNvSpPr/>
          <p:nvPr/>
        </p:nvSpPr>
        <p:spPr>
          <a:xfrm>
            <a:off x="159335" y="2494352"/>
            <a:ext cx="1513186" cy="3676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неправильно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F7F05B7-77DE-4168-9A45-FA8490E428B1}"/>
              </a:ext>
            </a:extLst>
          </p:cNvPr>
          <p:cNvSpPr/>
          <p:nvPr/>
        </p:nvSpPr>
        <p:spPr>
          <a:xfrm>
            <a:off x="128337" y="5118361"/>
            <a:ext cx="1513186" cy="3676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неправильно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56D458D-2998-49B2-A465-C21D4DE7769E}"/>
              </a:ext>
            </a:extLst>
          </p:cNvPr>
          <p:cNvSpPr/>
          <p:nvPr/>
        </p:nvSpPr>
        <p:spPr>
          <a:xfrm>
            <a:off x="158817" y="1335254"/>
            <a:ext cx="1513186" cy="3676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правильно</a:t>
            </a:r>
          </a:p>
        </p:txBody>
      </p:sp>
      <p:sp>
        <p:nvSpPr>
          <p:cNvPr id="8" name="Взрыв: 14 точек 7">
            <a:extLst>
              <a:ext uri="{FF2B5EF4-FFF2-40B4-BE49-F238E27FC236}">
                <a16:creationId xmlns:a16="http://schemas.microsoft.com/office/drawing/2014/main" id="{E5C5BE92-C609-44A5-9AAA-53D08C5018DF}"/>
              </a:ext>
            </a:extLst>
          </p:cNvPr>
          <p:cNvSpPr/>
          <p:nvPr/>
        </p:nvSpPr>
        <p:spPr>
          <a:xfrm>
            <a:off x="5098093" y="0"/>
            <a:ext cx="6660770" cy="6313118"/>
          </a:xfrm>
          <a:prstGeom prst="irregularSeal2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F4E963B-0240-4D59-9ACE-4A4FB151BB1F}"/>
              </a:ext>
            </a:extLst>
          </p:cNvPr>
          <p:cNvCxnSpPr>
            <a:cxnSpLocks/>
          </p:cNvCxnSpPr>
          <p:nvPr/>
        </p:nvCxnSpPr>
        <p:spPr>
          <a:xfrm flipV="1">
            <a:off x="1773870" y="3204531"/>
            <a:ext cx="6013278" cy="731383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7C10643-496E-4849-8433-C989BC04E3D9}"/>
              </a:ext>
            </a:extLst>
          </p:cNvPr>
          <p:cNvCxnSpPr>
            <a:cxnSpLocks/>
          </p:cNvCxnSpPr>
          <p:nvPr/>
        </p:nvCxnSpPr>
        <p:spPr>
          <a:xfrm flipV="1">
            <a:off x="1773870" y="3463642"/>
            <a:ext cx="5865795" cy="17877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9CBC9239-A5BD-48E6-B87F-2FB43EC56CEF}"/>
              </a:ext>
            </a:extLst>
          </p:cNvPr>
          <p:cNvCxnSpPr>
            <a:cxnSpLocks/>
          </p:cNvCxnSpPr>
          <p:nvPr/>
        </p:nvCxnSpPr>
        <p:spPr>
          <a:xfrm>
            <a:off x="2016908" y="2655774"/>
            <a:ext cx="5770240" cy="36741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1E55064E-8103-4A8C-805F-D1400B2205EC}"/>
              </a:ext>
            </a:extLst>
          </p:cNvPr>
          <p:cNvCxnSpPr>
            <a:cxnSpLocks/>
          </p:cNvCxnSpPr>
          <p:nvPr/>
        </p:nvCxnSpPr>
        <p:spPr>
          <a:xfrm>
            <a:off x="2016908" y="1505098"/>
            <a:ext cx="5770240" cy="1424566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F2AE6C6-2B2F-4107-95FE-FADF3379DB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0799" b="9680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988" b="7850"/>
          <a:stretch/>
        </p:blipFill>
        <p:spPr bwMode="auto">
          <a:xfrm>
            <a:off x="4513422" y="5528486"/>
            <a:ext cx="3850569" cy="131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747CBC6-9845-4E09-B750-3564F1D2E6F4}"/>
              </a:ext>
            </a:extLst>
          </p:cNvPr>
          <p:cNvSpPr txBox="1"/>
          <p:nvPr/>
        </p:nvSpPr>
        <p:spPr>
          <a:xfrm>
            <a:off x="8680537" y="6313118"/>
            <a:ext cx="1653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ДАЛЕЕ</a:t>
            </a:r>
          </a:p>
        </p:txBody>
      </p:sp>
      <p:pic>
        <p:nvPicPr>
          <p:cNvPr id="18" name="zvuk-lazera">
            <a:hlinkClick r:id="" action="ppaction://media"/>
            <a:extLst>
              <a:ext uri="{FF2B5EF4-FFF2-40B4-BE49-F238E27FC236}">
                <a16:creationId xmlns:a16="http://schemas.microsoft.com/office/drawing/2014/main" id="{8019AAA4-D49A-4CCF-8347-B5952A0CC5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5410" y="6198528"/>
            <a:ext cx="609600" cy="609600"/>
          </a:xfrm>
          <a:prstGeom prst="rect">
            <a:avLst/>
          </a:prstGeom>
        </p:spPr>
      </p:pic>
      <p:pic>
        <p:nvPicPr>
          <p:cNvPr id="24" name="zvuk-lazera">
            <a:hlinkClick r:id="" action="ppaction://media"/>
            <a:extLst>
              <a:ext uri="{FF2B5EF4-FFF2-40B4-BE49-F238E27FC236}">
                <a16:creationId xmlns:a16="http://schemas.microsoft.com/office/drawing/2014/main" id="{92833D97-99A0-48DD-9A84-D4596F6B3E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641523" y="6157716"/>
            <a:ext cx="609600" cy="609600"/>
          </a:xfrm>
          <a:prstGeom prst="rect">
            <a:avLst/>
          </a:prstGeom>
        </p:spPr>
      </p:pic>
      <p:pic>
        <p:nvPicPr>
          <p:cNvPr id="26" name="zvuk-lazera">
            <a:hlinkClick r:id="" action="ppaction://media"/>
            <a:extLst>
              <a:ext uri="{FF2B5EF4-FFF2-40B4-BE49-F238E27FC236}">
                <a16:creationId xmlns:a16="http://schemas.microsoft.com/office/drawing/2014/main" id="{58959FDD-9068-4C29-B3E3-0A03781C1B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467872" y="6184761"/>
            <a:ext cx="609600" cy="609600"/>
          </a:xfrm>
          <a:prstGeom prst="rect">
            <a:avLst/>
          </a:prstGeom>
        </p:spPr>
      </p:pic>
      <p:pic>
        <p:nvPicPr>
          <p:cNvPr id="27" name="zvuk-lazera">
            <a:hlinkClick r:id="" action="ppaction://media"/>
            <a:extLst>
              <a:ext uri="{FF2B5EF4-FFF2-40B4-BE49-F238E27FC236}">
                <a16:creationId xmlns:a16="http://schemas.microsoft.com/office/drawing/2014/main" id="{2BE1247E-20ED-4973-8ADA-85D6193FD2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239678" y="6184761"/>
            <a:ext cx="609600" cy="609600"/>
          </a:xfrm>
          <a:prstGeom prst="rect">
            <a:avLst/>
          </a:prstGeom>
        </p:spPr>
      </p:pic>
      <p:pic>
        <p:nvPicPr>
          <p:cNvPr id="19" name="odinochnyiy-vzryiv">
            <a:hlinkClick r:id="" action="ppaction://media"/>
            <a:extLst>
              <a:ext uri="{FF2B5EF4-FFF2-40B4-BE49-F238E27FC236}">
                <a16:creationId xmlns:a16="http://schemas.microsoft.com/office/drawing/2014/main" id="{AEEFC82A-52D3-4216-9D62-BCDDB4A0685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981355" y="6154905"/>
            <a:ext cx="609600" cy="6096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2F8EBAB-5F43-4A0E-8993-1017EC5CCB9C}"/>
              </a:ext>
            </a:extLst>
          </p:cNvPr>
          <p:cNvSpPr txBox="1"/>
          <p:nvPr/>
        </p:nvSpPr>
        <p:spPr>
          <a:xfrm>
            <a:off x="4513422" y="123568"/>
            <a:ext cx="2764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C000"/>
                </a:solidFill>
                <a:latin typeface="Impact" panose="020B0806030902050204" pitchFamily="34" charset="0"/>
              </a:rPr>
              <a:t>ЗВЁЗДНЫЕ ВОЙНЫ</a:t>
            </a:r>
          </a:p>
        </p:txBody>
      </p:sp>
    </p:spTree>
    <p:extLst>
      <p:ext uri="{BB962C8B-B14F-4D97-AF65-F5344CB8AC3E}">
        <p14:creationId xmlns:p14="http://schemas.microsoft.com/office/powerpoint/2010/main" val="341617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93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91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53B52C7-8F42-4AA2-BFD4-6CF10C53FACB}"/>
              </a:ext>
            </a:extLst>
          </p:cNvPr>
          <p:cNvGrpSpPr/>
          <p:nvPr/>
        </p:nvGrpSpPr>
        <p:grpSpPr>
          <a:xfrm>
            <a:off x="-2229050" y="2616187"/>
            <a:ext cx="1941094" cy="1019074"/>
            <a:chOff x="-2229050" y="2616187"/>
            <a:chExt cx="1941094" cy="1019074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67EAEAED-7C17-4AD0-AF56-DA8A80FAD1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29050" y="2616187"/>
              <a:ext cx="1941094" cy="1019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AE1B4B75-BBFA-4A01-9778-20554CCAC1D5}"/>
                </a:ext>
              </a:extLst>
            </p:cNvPr>
            <p:cNvSpPr/>
            <p:nvPr/>
          </p:nvSpPr>
          <p:spPr>
            <a:xfrm>
              <a:off x="-2198570" y="2790645"/>
              <a:ext cx="1910614" cy="41388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ЗАДАНИЕ</a:t>
              </a:r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95B09E79-6889-4804-9BED-BE6AF4F15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1630" y1="43050" x2="23043" y2="43822"/>
                        <a14:foregroundMark x1="36630" y1="44208" x2="29348" y2="444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5503" y="1020027"/>
            <a:ext cx="2061826" cy="11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2B046A83-A457-4A95-9B3C-8C69ACB8E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1630" y1="43050" x2="23043" y2="43822"/>
                        <a14:foregroundMark x1="36630" y1="44208" x2="29348" y2="444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5503" y="2170747"/>
            <a:ext cx="2061826" cy="11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85D60EA1-DB58-4AD8-9829-247F272E4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1630" y1="43050" x2="23043" y2="43822"/>
                        <a14:foregroundMark x1="36630" y1="44208" x2="29348" y2="444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2985" y="3429000"/>
            <a:ext cx="2061826" cy="11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0CD8BF91-D62A-42F3-8737-871A5343A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1630" y1="43050" x2="23043" y2="43822"/>
                        <a14:foregroundMark x1="36630" y1="44208" x2="29348" y2="444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2985" y="4791526"/>
            <a:ext cx="2061826" cy="11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32C9FE5-9208-4FD6-BB80-8FEA1B28AE66}"/>
              </a:ext>
            </a:extLst>
          </p:cNvPr>
          <p:cNvSpPr/>
          <p:nvPr/>
        </p:nvSpPr>
        <p:spPr>
          <a:xfrm>
            <a:off x="92243" y="1373404"/>
            <a:ext cx="1513186" cy="3676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неправильно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A3DAAD4-40DF-4A5F-8AC1-4E12717D3376}"/>
              </a:ext>
            </a:extLst>
          </p:cNvPr>
          <p:cNvSpPr/>
          <p:nvPr/>
        </p:nvSpPr>
        <p:spPr>
          <a:xfrm>
            <a:off x="158817" y="2492020"/>
            <a:ext cx="1513186" cy="3676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неправильно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F7F05B7-77DE-4168-9A45-FA8490E428B1}"/>
              </a:ext>
            </a:extLst>
          </p:cNvPr>
          <p:cNvSpPr/>
          <p:nvPr/>
        </p:nvSpPr>
        <p:spPr>
          <a:xfrm>
            <a:off x="158817" y="3751144"/>
            <a:ext cx="1513186" cy="3676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неправильно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56D458D-2998-49B2-A465-C21D4DE7769E}"/>
              </a:ext>
            </a:extLst>
          </p:cNvPr>
          <p:cNvSpPr/>
          <p:nvPr/>
        </p:nvSpPr>
        <p:spPr>
          <a:xfrm>
            <a:off x="51335" y="5083000"/>
            <a:ext cx="1513186" cy="3676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правильно</a:t>
            </a:r>
          </a:p>
        </p:txBody>
      </p:sp>
      <p:sp>
        <p:nvSpPr>
          <p:cNvPr id="8" name="Взрыв: 14 точек 7">
            <a:extLst>
              <a:ext uri="{FF2B5EF4-FFF2-40B4-BE49-F238E27FC236}">
                <a16:creationId xmlns:a16="http://schemas.microsoft.com/office/drawing/2014/main" id="{E5C5BE92-C609-44A5-9AAA-53D08C5018DF}"/>
              </a:ext>
            </a:extLst>
          </p:cNvPr>
          <p:cNvSpPr/>
          <p:nvPr/>
        </p:nvSpPr>
        <p:spPr>
          <a:xfrm>
            <a:off x="5098093" y="0"/>
            <a:ext cx="6660770" cy="6313118"/>
          </a:xfrm>
          <a:prstGeom prst="irregularSeal2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F4E963B-0240-4D59-9ACE-4A4FB151BB1F}"/>
              </a:ext>
            </a:extLst>
          </p:cNvPr>
          <p:cNvCxnSpPr>
            <a:cxnSpLocks/>
          </p:cNvCxnSpPr>
          <p:nvPr/>
        </p:nvCxnSpPr>
        <p:spPr>
          <a:xfrm>
            <a:off x="1813174" y="1557237"/>
            <a:ext cx="6185420" cy="118887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7C10643-496E-4849-8433-C989BC04E3D9}"/>
              </a:ext>
            </a:extLst>
          </p:cNvPr>
          <p:cNvCxnSpPr>
            <a:cxnSpLocks/>
          </p:cNvCxnSpPr>
          <p:nvPr/>
        </p:nvCxnSpPr>
        <p:spPr>
          <a:xfrm flipV="1">
            <a:off x="1771517" y="2898209"/>
            <a:ext cx="6015631" cy="1018859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9CBC9239-A5BD-48E6-B87F-2FB43EC56CEF}"/>
              </a:ext>
            </a:extLst>
          </p:cNvPr>
          <p:cNvCxnSpPr>
            <a:cxnSpLocks/>
          </p:cNvCxnSpPr>
          <p:nvPr/>
        </p:nvCxnSpPr>
        <p:spPr>
          <a:xfrm>
            <a:off x="2016908" y="2655774"/>
            <a:ext cx="5770240" cy="36741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1E55064E-8103-4A8C-805F-D1400B2205EC}"/>
              </a:ext>
            </a:extLst>
          </p:cNvPr>
          <p:cNvCxnSpPr>
            <a:cxnSpLocks/>
          </p:cNvCxnSpPr>
          <p:nvPr/>
        </p:nvCxnSpPr>
        <p:spPr>
          <a:xfrm flipV="1">
            <a:off x="1935873" y="3213530"/>
            <a:ext cx="5851275" cy="2053303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F2AE6C6-2B2F-4107-95FE-FADF3379DB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0799" b="9680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988" b="7850"/>
          <a:stretch/>
        </p:blipFill>
        <p:spPr bwMode="auto">
          <a:xfrm>
            <a:off x="4513422" y="5528486"/>
            <a:ext cx="3850569" cy="131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747CBC6-9845-4E09-B750-3564F1D2E6F4}"/>
              </a:ext>
            </a:extLst>
          </p:cNvPr>
          <p:cNvSpPr txBox="1"/>
          <p:nvPr/>
        </p:nvSpPr>
        <p:spPr>
          <a:xfrm>
            <a:off x="8680537" y="6313118"/>
            <a:ext cx="1653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ДАЛЕЕ</a:t>
            </a:r>
          </a:p>
        </p:txBody>
      </p:sp>
      <p:pic>
        <p:nvPicPr>
          <p:cNvPr id="18" name="zvuk-lazera">
            <a:hlinkClick r:id="" action="ppaction://media"/>
            <a:extLst>
              <a:ext uri="{FF2B5EF4-FFF2-40B4-BE49-F238E27FC236}">
                <a16:creationId xmlns:a16="http://schemas.microsoft.com/office/drawing/2014/main" id="{8019AAA4-D49A-4CCF-8347-B5952A0CC5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5410" y="6198528"/>
            <a:ext cx="609600" cy="609600"/>
          </a:xfrm>
          <a:prstGeom prst="rect">
            <a:avLst/>
          </a:prstGeom>
        </p:spPr>
      </p:pic>
      <p:pic>
        <p:nvPicPr>
          <p:cNvPr id="24" name="zvuk-lazera">
            <a:hlinkClick r:id="" action="ppaction://media"/>
            <a:extLst>
              <a:ext uri="{FF2B5EF4-FFF2-40B4-BE49-F238E27FC236}">
                <a16:creationId xmlns:a16="http://schemas.microsoft.com/office/drawing/2014/main" id="{92833D97-99A0-48DD-9A84-D4596F6B3E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641523" y="6157716"/>
            <a:ext cx="609600" cy="609600"/>
          </a:xfrm>
          <a:prstGeom prst="rect">
            <a:avLst/>
          </a:prstGeom>
        </p:spPr>
      </p:pic>
      <p:pic>
        <p:nvPicPr>
          <p:cNvPr id="26" name="zvuk-lazera">
            <a:hlinkClick r:id="" action="ppaction://media"/>
            <a:extLst>
              <a:ext uri="{FF2B5EF4-FFF2-40B4-BE49-F238E27FC236}">
                <a16:creationId xmlns:a16="http://schemas.microsoft.com/office/drawing/2014/main" id="{58959FDD-9068-4C29-B3E3-0A03781C1B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467872" y="6184761"/>
            <a:ext cx="609600" cy="609600"/>
          </a:xfrm>
          <a:prstGeom prst="rect">
            <a:avLst/>
          </a:prstGeom>
        </p:spPr>
      </p:pic>
      <p:pic>
        <p:nvPicPr>
          <p:cNvPr id="27" name="zvuk-lazera">
            <a:hlinkClick r:id="" action="ppaction://media"/>
            <a:extLst>
              <a:ext uri="{FF2B5EF4-FFF2-40B4-BE49-F238E27FC236}">
                <a16:creationId xmlns:a16="http://schemas.microsoft.com/office/drawing/2014/main" id="{2BE1247E-20ED-4973-8ADA-85D6193FD2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239678" y="6184761"/>
            <a:ext cx="609600" cy="609600"/>
          </a:xfrm>
          <a:prstGeom prst="rect">
            <a:avLst/>
          </a:prstGeom>
        </p:spPr>
      </p:pic>
      <p:pic>
        <p:nvPicPr>
          <p:cNvPr id="19" name="odinochnyiy-vzryiv">
            <a:hlinkClick r:id="" action="ppaction://media"/>
            <a:extLst>
              <a:ext uri="{FF2B5EF4-FFF2-40B4-BE49-F238E27FC236}">
                <a16:creationId xmlns:a16="http://schemas.microsoft.com/office/drawing/2014/main" id="{AEEFC82A-52D3-4216-9D62-BCDDB4A0685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981355" y="6154905"/>
            <a:ext cx="609600" cy="6096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39D9747-1717-49F0-BCBB-2AF95E62BC70}"/>
              </a:ext>
            </a:extLst>
          </p:cNvPr>
          <p:cNvSpPr txBox="1"/>
          <p:nvPr/>
        </p:nvSpPr>
        <p:spPr>
          <a:xfrm>
            <a:off x="4513422" y="123568"/>
            <a:ext cx="2764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C000"/>
                </a:solidFill>
                <a:latin typeface="Impact" panose="020B0806030902050204" pitchFamily="34" charset="0"/>
              </a:rPr>
              <a:t>ЗВЁЗДНЫЕ ВОЙНЫ</a:t>
            </a:r>
          </a:p>
        </p:txBody>
      </p:sp>
    </p:spTree>
    <p:extLst>
      <p:ext uri="{BB962C8B-B14F-4D97-AF65-F5344CB8AC3E}">
        <p14:creationId xmlns:p14="http://schemas.microsoft.com/office/powerpoint/2010/main" val="367881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93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91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53B52C7-8F42-4AA2-BFD4-6CF10C53FACB}"/>
              </a:ext>
            </a:extLst>
          </p:cNvPr>
          <p:cNvGrpSpPr/>
          <p:nvPr/>
        </p:nvGrpSpPr>
        <p:grpSpPr>
          <a:xfrm>
            <a:off x="-2229050" y="2616187"/>
            <a:ext cx="1941094" cy="1019074"/>
            <a:chOff x="-2229050" y="2616187"/>
            <a:chExt cx="1941094" cy="1019074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67EAEAED-7C17-4AD0-AF56-DA8A80FAD1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29050" y="2616187"/>
              <a:ext cx="1941094" cy="1019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AE1B4B75-BBFA-4A01-9778-20554CCAC1D5}"/>
                </a:ext>
              </a:extLst>
            </p:cNvPr>
            <p:cNvSpPr/>
            <p:nvPr/>
          </p:nvSpPr>
          <p:spPr>
            <a:xfrm>
              <a:off x="-2198570" y="2790645"/>
              <a:ext cx="1910614" cy="41388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ЗАДАНИЕ</a:t>
              </a:r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95B09E79-6889-4804-9BED-BE6AF4F15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1630" y1="43050" x2="23043" y2="43822"/>
                        <a14:foregroundMark x1="36630" y1="44208" x2="29348" y2="444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5503" y="1020027"/>
            <a:ext cx="2061826" cy="11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2B046A83-A457-4A95-9B3C-8C69ACB8E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1630" y1="43050" x2="23043" y2="43822"/>
                        <a14:foregroundMark x1="36630" y1="44208" x2="29348" y2="444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5503" y="2170747"/>
            <a:ext cx="2061826" cy="11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85D60EA1-DB58-4AD8-9829-247F272E4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1630" y1="43050" x2="23043" y2="43822"/>
                        <a14:foregroundMark x1="36630" y1="44208" x2="29348" y2="444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2985" y="3429000"/>
            <a:ext cx="2061826" cy="11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0CD8BF91-D62A-42F3-8737-871A5343A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1630" y1="43050" x2="23043" y2="43822"/>
                        <a14:foregroundMark x1="36630" y1="44208" x2="29348" y2="444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2985" y="4791526"/>
            <a:ext cx="2061826" cy="11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32C9FE5-9208-4FD6-BB80-8FEA1B28AE66}"/>
              </a:ext>
            </a:extLst>
          </p:cNvPr>
          <p:cNvSpPr/>
          <p:nvPr/>
        </p:nvSpPr>
        <p:spPr>
          <a:xfrm>
            <a:off x="158817" y="1365563"/>
            <a:ext cx="1513186" cy="3676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неправильно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A3DAAD4-40DF-4A5F-8AC1-4E12717D3376}"/>
              </a:ext>
            </a:extLst>
          </p:cNvPr>
          <p:cNvSpPr/>
          <p:nvPr/>
        </p:nvSpPr>
        <p:spPr>
          <a:xfrm>
            <a:off x="95505" y="3751144"/>
            <a:ext cx="1513186" cy="3676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неправильно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F7F05B7-77DE-4168-9A45-FA8490E428B1}"/>
              </a:ext>
            </a:extLst>
          </p:cNvPr>
          <p:cNvSpPr/>
          <p:nvPr/>
        </p:nvSpPr>
        <p:spPr>
          <a:xfrm>
            <a:off x="11824" y="5067576"/>
            <a:ext cx="1513186" cy="3676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неправильно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56D458D-2998-49B2-A465-C21D4DE7769E}"/>
              </a:ext>
            </a:extLst>
          </p:cNvPr>
          <p:cNvSpPr/>
          <p:nvPr/>
        </p:nvSpPr>
        <p:spPr>
          <a:xfrm>
            <a:off x="92243" y="2531481"/>
            <a:ext cx="1513186" cy="3676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правильно</a:t>
            </a:r>
          </a:p>
        </p:txBody>
      </p:sp>
      <p:sp>
        <p:nvSpPr>
          <p:cNvPr id="8" name="Взрыв: 14 точек 7">
            <a:extLst>
              <a:ext uri="{FF2B5EF4-FFF2-40B4-BE49-F238E27FC236}">
                <a16:creationId xmlns:a16="http://schemas.microsoft.com/office/drawing/2014/main" id="{E5C5BE92-C609-44A5-9AAA-53D08C5018DF}"/>
              </a:ext>
            </a:extLst>
          </p:cNvPr>
          <p:cNvSpPr/>
          <p:nvPr/>
        </p:nvSpPr>
        <p:spPr>
          <a:xfrm>
            <a:off x="5098093" y="0"/>
            <a:ext cx="6660770" cy="6313118"/>
          </a:xfrm>
          <a:prstGeom prst="irregularSeal2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F4E963B-0240-4D59-9ACE-4A4FB151BB1F}"/>
              </a:ext>
            </a:extLst>
          </p:cNvPr>
          <p:cNvCxnSpPr>
            <a:cxnSpLocks/>
          </p:cNvCxnSpPr>
          <p:nvPr/>
        </p:nvCxnSpPr>
        <p:spPr>
          <a:xfrm>
            <a:off x="1813174" y="1557237"/>
            <a:ext cx="6185420" cy="118887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7C10643-496E-4849-8433-C989BC04E3D9}"/>
              </a:ext>
            </a:extLst>
          </p:cNvPr>
          <p:cNvCxnSpPr>
            <a:cxnSpLocks/>
          </p:cNvCxnSpPr>
          <p:nvPr/>
        </p:nvCxnSpPr>
        <p:spPr>
          <a:xfrm flipV="1">
            <a:off x="1773870" y="3463642"/>
            <a:ext cx="5865795" cy="17877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9CBC9239-A5BD-48E6-B87F-2FB43EC56CEF}"/>
              </a:ext>
            </a:extLst>
          </p:cNvPr>
          <p:cNvCxnSpPr>
            <a:cxnSpLocks/>
          </p:cNvCxnSpPr>
          <p:nvPr/>
        </p:nvCxnSpPr>
        <p:spPr>
          <a:xfrm flipV="1">
            <a:off x="2011294" y="2996219"/>
            <a:ext cx="5817473" cy="82499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1E55064E-8103-4A8C-805F-D1400B2205EC}"/>
              </a:ext>
            </a:extLst>
          </p:cNvPr>
          <p:cNvCxnSpPr>
            <a:cxnSpLocks/>
          </p:cNvCxnSpPr>
          <p:nvPr/>
        </p:nvCxnSpPr>
        <p:spPr>
          <a:xfrm>
            <a:off x="1946323" y="2631782"/>
            <a:ext cx="6052271" cy="1489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F2AE6C6-2B2F-4107-95FE-FADF3379DB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0799" b="9680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988" b="7850"/>
          <a:stretch/>
        </p:blipFill>
        <p:spPr bwMode="auto">
          <a:xfrm>
            <a:off x="4513422" y="5528486"/>
            <a:ext cx="3850569" cy="131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747CBC6-9845-4E09-B750-3564F1D2E6F4}"/>
              </a:ext>
            </a:extLst>
          </p:cNvPr>
          <p:cNvSpPr txBox="1"/>
          <p:nvPr/>
        </p:nvSpPr>
        <p:spPr>
          <a:xfrm>
            <a:off x="8680537" y="6313118"/>
            <a:ext cx="1653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ДАЛЕЕ</a:t>
            </a:r>
          </a:p>
        </p:txBody>
      </p:sp>
      <p:pic>
        <p:nvPicPr>
          <p:cNvPr id="18" name="zvuk-lazera">
            <a:hlinkClick r:id="" action="ppaction://media"/>
            <a:extLst>
              <a:ext uri="{FF2B5EF4-FFF2-40B4-BE49-F238E27FC236}">
                <a16:creationId xmlns:a16="http://schemas.microsoft.com/office/drawing/2014/main" id="{8019AAA4-D49A-4CCF-8347-B5952A0CC5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5410" y="6198528"/>
            <a:ext cx="609600" cy="609600"/>
          </a:xfrm>
          <a:prstGeom prst="rect">
            <a:avLst/>
          </a:prstGeom>
        </p:spPr>
      </p:pic>
      <p:pic>
        <p:nvPicPr>
          <p:cNvPr id="24" name="zvuk-lazera">
            <a:hlinkClick r:id="" action="ppaction://media"/>
            <a:extLst>
              <a:ext uri="{FF2B5EF4-FFF2-40B4-BE49-F238E27FC236}">
                <a16:creationId xmlns:a16="http://schemas.microsoft.com/office/drawing/2014/main" id="{92833D97-99A0-48DD-9A84-D4596F6B3E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641523" y="6157716"/>
            <a:ext cx="609600" cy="609600"/>
          </a:xfrm>
          <a:prstGeom prst="rect">
            <a:avLst/>
          </a:prstGeom>
        </p:spPr>
      </p:pic>
      <p:pic>
        <p:nvPicPr>
          <p:cNvPr id="26" name="zvuk-lazera">
            <a:hlinkClick r:id="" action="ppaction://media"/>
            <a:extLst>
              <a:ext uri="{FF2B5EF4-FFF2-40B4-BE49-F238E27FC236}">
                <a16:creationId xmlns:a16="http://schemas.microsoft.com/office/drawing/2014/main" id="{58959FDD-9068-4C29-B3E3-0A03781C1B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467872" y="6184761"/>
            <a:ext cx="609600" cy="609600"/>
          </a:xfrm>
          <a:prstGeom prst="rect">
            <a:avLst/>
          </a:prstGeom>
        </p:spPr>
      </p:pic>
      <p:pic>
        <p:nvPicPr>
          <p:cNvPr id="27" name="zvuk-lazera">
            <a:hlinkClick r:id="" action="ppaction://media"/>
            <a:extLst>
              <a:ext uri="{FF2B5EF4-FFF2-40B4-BE49-F238E27FC236}">
                <a16:creationId xmlns:a16="http://schemas.microsoft.com/office/drawing/2014/main" id="{2BE1247E-20ED-4973-8ADA-85D6193FD2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239678" y="6184761"/>
            <a:ext cx="609600" cy="609600"/>
          </a:xfrm>
          <a:prstGeom prst="rect">
            <a:avLst/>
          </a:prstGeom>
        </p:spPr>
      </p:pic>
      <p:pic>
        <p:nvPicPr>
          <p:cNvPr id="19" name="odinochnyiy-vzryiv">
            <a:hlinkClick r:id="" action="ppaction://media"/>
            <a:extLst>
              <a:ext uri="{FF2B5EF4-FFF2-40B4-BE49-F238E27FC236}">
                <a16:creationId xmlns:a16="http://schemas.microsoft.com/office/drawing/2014/main" id="{AEEFC82A-52D3-4216-9D62-BCDDB4A0685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981355" y="6154905"/>
            <a:ext cx="609600" cy="6096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71D90D6-F0B2-4586-883E-6CFBE4614DA8}"/>
              </a:ext>
            </a:extLst>
          </p:cNvPr>
          <p:cNvSpPr txBox="1"/>
          <p:nvPr/>
        </p:nvSpPr>
        <p:spPr>
          <a:xfrm>
            <a:off x="4513422" y="123568"/>
            <a:ext cx="2764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C000"/>
                </a:solidFill>
                <a:latin typeface="Impact" panose="020B0806030902050204" pitchFamily="34" charset="0"/>
              </a:rPr>
              <a:t>ЗВЁЗДНЫЕ ВОЙНЫ</a:t>
            </a:r>
          </a:p>
        </p:txBody>
      </p:sp>
    </p:spTree>
    <p:extLst>
      <p:ext uri="{BB962C8B-B14F-4D97-AF65-F5344CB8AC3E}">
        <p14:creationId xmlns:p14="http://schemas.microsoft.com/office/powerpoint/2010/main" val="407795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93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91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53B52C7-8F42-4AA2-BFD4-6CF10C53FACB}"/>
              </a:ext>
            </a:extLst>
          </p:cNvPr>
          <p:cNvGrpSpPr/>
          <p:nvPr/>
        </p:nvGrpSpPr>
        <p:grpSpPr>
          <a:xfrm>
            <a:off x="-2229050" y="2616187"/>
            <a:ext cx="1941094" cy="1019074"/>
            <a:chOff x="-2229050" y="2616187"/>
            <a:chExt cx="1941094" cy="1019074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67EAEAED-7C17-4AD0-AF56-DA8A80FAD1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29050" y="2616187"/>
              <a:ext cx="1941094" cy="1019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AE1B4B75-BBFA-4A01-9778-20554CCAC1D5}"/>
                </a:ext>
              </a:extLst>
            </p:cNvPr>
            <p:cNvSpPr/>
            <p:nvPr/>
          </p:nvSpPr>
          <p:spPr>
            <a:xfrm>
              <a:off x="-2198570" y="2790645"/>
              <a:ext cx="1910614" cy="41388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ЗАДАНИЕ</a:t>
              </a:r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95B09E79-6889-4804-9BED-BE6AF4F15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1630" y1="43050" x2="23043" y2="43822"/>
                        <a14:foregroundMark x1="36630" y1="44208" x2="29348" y2="444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5503" y="1020027"/>
            <a:ext cx="2061826" cy="11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2B046A83-A457-4A95-9B3C-8C69ACB8E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1630" y1="43050" x2="23043" y2="43822"/>
                        <a14:foregroundMark x1="36630" y1="44208" x2="29348" y2="444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5503" y="2170747"/>
            <a:ext cx="2061826" cy="11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85D60EA1-DB58-4AD8-9829-247F272E4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1630" y1="43050" x2="23043" y2="43822"/>
                        <a14:foregroundMark x1="36630" y1="44208" x2="29348" y2="444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2985" y="3429000"/>
            <a:ext cx="2061826" cy="11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0CD8BF91-D62A-42F3-8737-871A5343A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1630" y1="43050" x2="23043" y2="43822"/>
                        <a14:foregroundMark x1="36630" y1="44208" x2="29348" y2="444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2985" y="4791526"/>
            <a:ext cx="2061826" cy="11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32C9FE5-9208-4FD6-BB80-8FEA1B28AE66}"/>
              </a:ext>
            </a:extLst>
          </p:cNvPr>
          <p:cNvSpPr/>
          <p:nvPr/>
        </p:nvSpPr>
        <p:spPr>
          <a:xfrm>
            <a:off x="158817" y="1315172"/>
            <a:ext cx="1513186" cy="3676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неправильно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A3DAAD4-40DF-4A5F-8AC1-4E12717D3376}"/>
              </a:ext>
            </a:extLst>
          </p:cNvPr>
          <p:cNvSpPr/>
          <p:nvPr/>
        </p:nvSpPr>
        <p:spPr>
          <a:xfrm>
            <a:off x="124890" y="3751144"/>
            <a:ext cx="1513186" cy="3676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неправильно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F7F05B7-77DE-4168-9A45-FA8490E428B1}"/>
              </a:ext>
            </a:extLst>
          </p:cNvPr>
          <p:cNvSpPr/>
          <p:nvPr/>
        </p:nvSpPr>
        <p:spPr>
          <a:xfrm>
            <a:off x="-31651" y="5160820"/>
            <a:ext cx="1513186" cy="3676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неправильно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56D458D-2998-49B2-A465-C21D4DE7769E}"/>
              </a:ext>
            </a:extLst>
          </p:cNvPr>
          <p:cNvSpPr/>
          <p:nvPr/>
        </p:nvSpPr>
        <p:spPr>
          <a:xfrm>
            <a:off x="127535" y="2503816"/>
            <a:ext cx="1513186" cy="3676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правильно</a:t>
            </a:r>
          </a:p>
        </p:txBody>
      </p:sp>
      <p:sp>
        <p:nvSpPr>
          <p:cNvPr id="8" name="Взрыв: 14 точек 7">
            <a:extLst>
              <a:ext uri="{FF2B5EF4-FFF2-40B4-BE49-F238E27FC236}">
                <a16:creationId xmlns:a16="http://schemas.microsoft.com/office/drawing/2014/main" id="{E5C5BE92-C609-44A5-9AAA-53D08C5018DF}"/>
              </a:ext>
            </a:extLst>
          </p:cNvPr>
          <p:cNvSpPr/>
          <p:nvPr/>
        </p:nvSpPr>
        <p:spPr>
          <a:xfrm>
            <a:off x="5098093" y="0"/>
            <a:ext cx="6660770" cy="6313118"/>
          </a:xfrm>
          <a:prstGeom prst="irregularSeal2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F4E963B-0240-4D59-9ACE-4A4FB151BB1F}"/>
              </a:ext>
            </a:extLst>
          </p:cNvPr>
          <p:cNvCxnSpPr>
            <a:cxnSpLocks/>
          </p:cNvCxnSpPr>
          <p:nvPr/>
        </p:nvCxnSpPr>
        <p:spPr>
          <a:xfrm>
            <a:off x="1813174" y="1557237"/>
            <a:ext cx="6185420" cy="118887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7C10643-496E-4849-8433-C989BC04E3D9}"/>
              </a:ext>
            </a:extLst>
          </p:cNvPr>
          <p:cNvCxnSpPr>
            <a:cxnSpLocks/>
          </p:cNvCxnSpPr>
          <p:nvPr/>
        </p:nvCxnSpPr>
        <p:spPr>
          <a:xfrm flipV="1">
            <a:off x="1773870" y="3463642"/>
            <a:ext cx="5865795" cy="17877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9CBC9239-A5BD-48E6-B87F-2FB43EC56CEF}"/>
              </a:ext>
            </a:extLst>
          </p:cNvPr>
          <p:cNvCxnSpPr>
            <a:cxnSpLocks/>
          </p:cNvCxnSpPr>
          <p:nvPr/>
        </p:nvCxnSpPr>
        <p:spPr>
          <a:xfrm flipV="1">
            <a:off x="2011294" y="2996219"/>
            <a:ext cx="5817473" cy="82499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1E55064E-8103-4A8C-805F-D1400B2205EC}"/>
              </a:ext>
            </a:extLst>
          </p:cNvPr>
          <p:cNvCxnSpPr>
            <a:cxnSpLocks/>
          </p:cNvCxnSpPr>
          <p:nvPr/>
        </p:nvCxnSpPr>
        <p:spPr>
          <a:xfrm>
            <a:off x="1946323" y="2631782"/>
            <a:ext cx="6052271" cy="14896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F2AE6C6-2B2F-4107-95FE-FADF3379DB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0799" b="9680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988" b="7850"/>
          <a:stretch/>
        </p:blipFill>
        <p:spPr bwMode="auto">
          <a:xfrm>
            <a:off x="4513422" y="5528486"/>
            <a:ext cx="3850569" cy="131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hlinkClick r:id="" action="ppaction://hlinkshowjump?jump=endshow"/>
            <a:extLst>
              <a:ext uri="{FF2B5EF4-FFF2-40B4-BE49-F238E27FC236}">
                <a16:creationId xmlns:a16="http://schemas.microsoft.com/office/drawing/2014/main" id="{D747CBC6-9845-4E09-B750-3564F1D2E6F4}"/>
              </a:ext>
            </a:extLst>
          </p:cNvPr>
          <p:cNvSpPr txBox="1"/>
          <p:nvPr/>
        </p:nvSpPr>
        <p:spPr>
          <a:xfrm>
            <a:off x="8680537" y="6313118"/>
            <a:ext cx="1869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ФИНИШ</a:t>
            </a:r>
          </a:p>
        </p:txBody>
      </p:sp>
      <p:pic>
        <p:nvPicPr>
          <p:cNvPr id="18" name="zvuk-lazera">
            <a:hlinkClick r:id="" action="ppaction://media"/>
            <a:extLst>
              <a:ext uri="{FF2B5EF4-FFF2-40B4-BE49-F238E27FC236}">
                <a16:creationId xmlns:a16="http://schemas.microsoft.com/office/drawing/2014/main" id="{8019AAA4-D49A-4CCF-8347-B5952A0CC5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5410" y="6198528"/>
            <a:ext cx="609600" cy="609600"/>
          </a:xfrm>
          <a:prstGeom prst="rect">
            <a:avLst/>
          </a:prstGeom>
        </p:spPr>
      </p:pic>
      <p:pic>
        <p:nvPicPr>
          <p:cNvPr id="24" name="zvuk-lazera">
            <a:hlinkClick r:id="" action="ppaction://media"/>
            <a:extLst>
              <a:ext uri="{FF2B5EF4-FFF2-40B4-BE49-F238E27FC236}">
                <a16:creationId xmlns:a16="http://schemas.microsoft.com/office/drawing/2014/main" id="{92833D97-99A0-48DD-9A84-D4596F6B3E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641523" y="6157716"/>
            <a:ext cx="609600" cy="609600"/>
          </a:xfrm>
          <a:prstGeom prst="rect">
            <a:avLst/>
          </a:prstGeom>
        </p:spPr>
      </p:pic>
      <p:pic>
        <p:nvPicPr>
          <p:cNvPr id="26" name="zvuk-lazera">
            <a:hlinkClick r:id="" action="ppaction://media"/>
            <a:extLst>
              <a:ext uri="{FF2B5EF4-FFF2-40B4-BE49-F238E27FC236}">
                <a16:creationId xmlns:a16="http://schemas.microsoft.com/office/drawing/2014/main" id="{58959FDD-9068-4C29-B3E3-0A03781C1B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467872" y="6184761"/>
            <a:ext cx="609600" cy="609600"/>
          </a:xfrm>
          <a:prstGeom prst="rect">
            <a:avLst/>
          </a:prstGeom>
        </p:spPr>
      </p:pic>
      <p:pic>
        <p:nvPicPr>
          <p:cNvPr id="27" name="zvuk-lazera">
            <a:hlinkClick r:id="" action="ppaction://media"/>
            <a:extLst>
              <a:ext uri="{FF2B5EF4-FFF2-40B4-BE49-F238E27FC236}">
                <a16:creationId xmlns:a16="http://schemas.microsoft.com/office/drawing/2014/main" id="{2BE1247E-20ED-4973-8ADA-85D6193FD2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239678" y="6184761"/>
            <a:ext cx="609600" cy="609600"/>
          </a:xfrm>
          <a:prstGeom prst="rect">
            <a:avLst/>
          </a:prstGeom>
        </p:spPr>
      </p:pic>
      <p:pic>
        <p:nvPicPr>
          <p:cNvPr id="19" name="odinochnyiy-vzryiv">
            <a:hlinkClick r:id="" action="ppaction://media"/>
            <a:extLst>
              <a:ext uri="{FF2B5EF4-FFF2-40B4-BE49-F238E27FC236}">
                <a16:creationId xmlns:a16="http://schemas.microsoft.com/office/drawing/2014/main" id="{AEEFC82A-52D3-4216-9D62-BCDDB4A0685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981355" y="6154905"/>
            <a:ext cx="609600" cy="6096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71D90D6-F0B2-4586-883E-6CFBE4614DA8}"/>
              </a:ext>
            </a:extLst>
          </p:cNvPr>
          <p:cNvSpPr txBox="1"/>
          <p:nvPr/>
        </p:nvSpPr>
        <p:spPr>
          <a:xfrm>
            <a:off x="4513422" y="123568"/>
            <a:ext cx="2764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ЗВЁЗДНЫЕ ВОЙНЫ</a:t>
            </a:r>
          </a:p>
        </p:txBody>
      </p:sp>
    </p:spTree>
    <p:extLst>
      <p:ext uri="{BB962C8B-B14F-4D97-AF65-F5344CB8AC3E}">
        <p14:creationId xmlns:p14="http://schemas.microsoft.com/office/powerpoint/2010/main" val="75144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93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91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40</Words>
  <Application>Microsoft Office PowerPoint</Application>
  <PresentationFormat>Широкоэкранный</PresentationFormat>
  <Paragraphs>35</Paragraphs>
  <Slides>5</Slides>
  <Notes>0</Notes>
  <HiddenSlides>0</HiddenSlides>
  <MMClips>25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Impact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Георгий Аствацатуров</dc:creator>
  <cp:lastModifiedBy>Георгий Аствацатуров</cp:lastModifiedBy>
  <cp:revision>15</cp:revision>
  <dcterms:created xsi:type="dcterms:W3CDTF">2022-04-14T04:11:42Z</dcterms:created>
  <dcterms:modified xsi:type="dcterms:W3CDTF">2022-04-15T08:17:01Z</dcterms:modified>
</cp:coreProperties>
</file>