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9" r:id="rId2"/>
    <p:sldId id="261" r:id="rId3"/>
    <p:sldId id="262" r:id="rId4"/>
    <p:sldId id="263" r:id="rId5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7A6E6-9386-4410-92ED-A95D34035A40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084B8-8DF9-46B6-A97D-12FFD0334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110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084B8-8DF9-46B6-A97D-12FFD0334C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0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084B8-8DF9-46B6-A97D-12FFD0334C0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084B8-8DF9-46B6-A97D-12FFD0334C0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84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084B8-8DF9-46B6-A97D-12FFD0334C0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907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3AA2-39D8-445A-A079-0AEEC9756B8F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451F-7321-4AF5-A796-FDBD407C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607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3AA2-39D8-445A-A079-0AEEC9756B8F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451F-7321-4AF5-A796-FDBD407C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79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3AA2-39D8-445A-A079-0AEEC9756B8F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451F-7321-4AF5-A796-FDBD407C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67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3AA2-39D8-445A-A079-0AEEC9756B8F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451F-7321-4AF5-A796-FDBD407C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63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3AA2-39D8-445A-A079-0AEEC9756B8F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451F-7321-4AF5-A796-FDBD407C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61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3AA2-39D8-445A-A079-0AEEC9756B8F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451F-7321-4AF5-A796-FDBD407C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45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3AA2-39D8-445A-A079-0AEEC9756B8F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451F-7321-4AF5-A796-FDBD407C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50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3AA2-39D8-445A-A079-0AEEC9756B8F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451F-7321-4AF5-A796-FDBD407C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59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3AA2-39D8-445A-A079-0AEEC9756B8F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451F-7321-4AF5-A796-FDBD407C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36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3AA2-39D8-445A-A079-0AEEC9756B8F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451F-7321-4AF5-A796-FDBD407C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75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3AA2-39D8-445A-A079-0AEEC9756B8F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451F-7321-4AF5-A796-FDBD407C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56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E3AA2-39D8-445A-A079-0AEEC9756B8F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D451F-7321-4AF5-A796-FDBD407C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4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14D78C0-CD49-4C7C-9D65-212995C500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18F6E559-9EBB-405F-AAC5-097804907632}"/>
              </a:ext>
            </a:extLst>
          </p:cNvPr>
          <p:cNvGrpSpPr/>
          <p:nvPr/>
        </p:nvGrpSpPr>
        <p:grpSpPr>
          <a:xfrm>
            <a:off x="3380705" y="2399076"/>
            <a:ext cx="2382590" cy="1029924"/>
            <a:chOff x="3380705" y="2399076"/>
            <a:chExt cx="2382590" cy="1029924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50255619-A91A-4846-B6AC-4C9BA5DEC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380705" y="2399076"/>
              <a:ext cx="2382590" cy="102992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BF36F1-2431-42CB-A2A1-1537C1C64947}"/>
                </a:ext>
              </a:extLst>
            </p:cNvPr>
            <p:cNvSpPr txBox="1"/>
            <p:nvPr/>
          </p:nvSpPr>
          <p:spPr>
            <a:xfrm>
              <a:off x="4004111" y="2937188"/>
              <a:ext cx="8225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28+14</a:t>
              </a:r>
            </a:p>
          </p:txBody>
        </p:sp>
      </p:grp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A425C61-0E71-4A40-AC03-9D0F59C3FAE1}"/>
              </a:ext>
            </a:extLst>
          </p:cNvPr>
          <p:cNvCxnSpPr/>
          <p:nvPr/>
        </p:nvCxnSpPr>
        <p:spPr>
          <a:xfrm>
            <a:off x="4300888" y="0"/>
            <a:ext cx="0" cy="2646947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2C8B6AC-3D17-4F08-9CF2-A8DFA894D188}"/>
              </a:ext>
            </a:extLst>
          </p:cNvPr>
          <p:cNvCxnSpPr>
            <a:cxnSpLocks/>
          </p:cNvCxnSpPr>
          <p:nvPr/>
        </p:nvCxnSpPr>
        <p:spPr>
          <a:xfrm flipH="1">
            <a:off x="5139890" y="3272589"/>
            <a:ext cx="2664000" cy="0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225146A-0E73-480B-98A2-E7A4C53389E8}"/>
              </a:ext>
            </a:extLst>
          </p:cNvPr>
          <p:cNvCxnSpPr>
            <a:cxnSpLocks/>
          </p:cNvCxnSpPr>
          <p:nvPr/>
        </p:nvCxnSpPr>
        <p:spPr>
          <a:xfrm flipH="1">
            <a:off x="912796" y="3270985"/>
            <a:ext cx="2561924" cy="0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CC958CD-A79B-4529-88C1-456501720EF3}"/>
              </a:ext>
            </a:extLst>
          </p:cNvPr>
          <p:cNvCxnSpPr/>
          <p:nvPr/>
        </p:nvCxnSpPr>
        <p:spPr>
          <a:xfrm>
            <a:off x="4300888" y="4211053"/>
            <a:ext cx="0" cy="2646947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6">
            <a:extLst>
              <a:ext uri="{FF2B5EF4-FFF2-40B4-BE49-F238E27FC236}">
                <a16:creationId xmlns:a16="http://schemas.microsoft.com/office/drawing/2014/main" id="{FCFCD230-8895-40FE-B64D-ED04FEBEB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88" y="2646947"/>
            <a:ext cx="649529" cy="72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BAAEA0-9E77-449D-9800-4A782266482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25" y="0"/>
            <a:ext cx="9144000" cy="7010400"/>
          </a:xfrm>
          <a:prstGeom prst="rect">
            <a:avLst/>
          </a:prstGeom>
        </p:spPr>
      </p:pic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D50C250D-D1E7-4A08-A631-9AEDF2280CED}"/>
              </a:ext>
            </a:extLst>
          </p:cNvPr>
          <p:cNvSpPr/>
          <p:nvPr/>
        </p:nvSpPr>
        <p:spPr>
          <a:xfrm>
            <a:off x="292234" y="5961315"/>
            <a:ext cx="1241124" cy="419218"/>
          </a:xfrm>
          <a:prstGeom prst="roundRect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СТАРТ</a:t>
            </a:r>
          </a:p>
        </p:txBody>
      </p:sp>
      <p:sp>
        <p:nvSpPr>
          <p:cNvPr id="18" name="Круг: прозрачная заливка 17">
            <a:extLst>
              <a:ext uri="{FF2B5EF4-FFF2-40B4-BE49-F238E27FC236}">
                <a16:creationId xmlns:a16="http://schemas.microsoft.com/office/drawing/2014/main" id="{4E70E656-B024-4F25-82D4-12CB079A0350}"/>
              </a:ext>
            </a:extLst>
          </p:cNvPr>
          <p:cNvSpPr/>
          <p:nvPr/>
        </p:nvSpPr>
        <p:spPr>
          <a:xfrm>
            <a:off x="702645" y="-4432"/>
            <a:ext cx="7272312" cy="7165454"/>
          </a:xfrm>
          <a:prstGeom prst="donut">
            <a:avLst>
              <a:gd name="adj" fmla="val 2693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Прямоугольник: скругленные углы 3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D3EDC67-39F7-4F38-BF12-B4923243170F}"/>
              </a:ext>
            </a:extLst>
          </p:cNvPr>
          <p:cNvSpPr/>
          <p:nvPr/>
        </p:nvSpPr>
        <p:spPr>
          <a:xfrm>
            <a:off x="6596925" y="6493506"/>
            <a:ext cx="1241124" cy="419218"/>
          </a:xfrm>
          <a:prstGeom prst="roundRect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ДАЛЕЕ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EC368EF1-BC24-4D2E-B151-6361C71F0ABB}"/>
              </a:ext>
            </a:extLst>
          </p:cNvPr>
          <p:cNvSpPr/>
          <p:nvPr/>
        </p:nvSpPr>
        <p:spPr>
          <a:xfrm>
            <a:off x="912796" y="161438"/>
            <a:ext cx="6863151" cy="6878600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8B58FBE-F460-47D5-8AD8-29F13D28EB43}"/>
              </a:ext>
            </a:extLst>
          </p:cNvPr>
          <p:cNvGrpSpPr/>
          <p:nvPr/>
        </p:nvGrpSpPr>
        <p:grpSpPr>
          <a:xfrm>
            <a:off x="4358710" y="5911628"/>
            <a:ext cx="369332" cy="919965"/>
            <a:chOff x="4653025" y="5828076"/>
            <a:chExt cx="369332" cy="919965"/>
          </a:xfrm>
        </p:grpSpPr>
        <p:sp>
          <p:nvSpPr>
            <p:cNvPr id="25" name="Пятиугольник 24">
              <a:extLst>
                <a:ext uri="{FF2B5EF4-FFF2-40B4-BE49-F238E27FC236}">
                  <a16:creationId xmlns:a16="http://schemas.microsoft.com/office/drawing/2014/main" id="{0E5892F3-01B5-45B2-B951-3EA8DC929B25}"/>
                </a:ext>
              </a:extLst>
            </p:cNvPr>
            <p:cNvSpPr/>
            <p:nvPr/>
          </p:nvSpPr>
          <p:spPr>
            <a:xfrm>
              <a:off x="4653026" y="5828076"/>
              <a:ext cx="350506" cy="919965"/>
            </a:xfrm>
            <a:prstGeom prst="pentagon">
              <a:avLst/>
            </a:prstGeom>
            <a:solidFill>
              <a:schemeClr val="tx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96A938B-903C-48C0-8242-5D0FFC5B919D}"/>
                </a:ext>
              </a:extLst>
            </p:cNvPr>
            <p:cNvSpPr txBox="1"/>
            <p:nvPr/>
          </p:nvSpPr>
          <p:spPr>
            <a:xfrm rot="16200000">
              <a:off x="4494962" y="6069691"/>
              <a:ext cx="685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42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E9C2E76-A085-45DB-9012-92591F5E0EFE}"/>
              </a:ext>
            </a:extLst>
          </p:cNvPr>
          <p:cNvGrpSpPr/>
          <p:nvPr/>
        </p:nvGrpSpPr>
        <p:grpSpPr>
          <a:xfrm>
            <a:off x="3570822" y="5911628"/>
            <a:ext cx="369332" cy="919965"/>
            <a:chOff x="4653025" y="5828076"/>
            <a:chExt cx="369332" cy="919965"/>
          </a:xfrm>
        </p:grpSpPr>
        <p:sp>
          <p:nvSpPr>
            <p:cNvPr id="30" name="Пятиугольник 29">
              <a:extLst>
                <a:ext uri="{FF2B5EF4-FFF2-40B4-BE49-F238E27FC236}">
                  <a16:creationId xmlns:a16="http://schemas.microsoft.com/office/drawing/2014/main" id="{A9FA78D7-B85C-4773-A937-C5698EB172DE}"/>
                </a:ext>
              </a:extLst>
            </p:cNvPr>
            <p:cNvSpPr/>
            <p:nvPr/>
          </p:nvSpPr>
          <p:spPr>
            <a:xfrm>
              <a:off x="4653026" y="5828076"/>
              <a:ext cx="350506" cy="919965"/>
            </a:xfrm>
            <a:prstGeom prst="pentagon">
              <a:avLst/>
            </a:prstGeom>
            <a:solidFill>
              <a:schemeClr val="tx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AE450E4-C937-4F40-ADA0-067B55CA3D61}"/>
                </a:ext>
              </a:extLst>
            </p:cNvPr>
            <p:cNvSpPr txBox="1"/>
            <p:nvPr/>
          </p:nvSpPr>
          <p:spPr>
            <a:xfrm rot="16200000">
              <a:off x="4494962" y="6069691"/>
              <a:ext cx="685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41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0AAF9998-4E2B-4C1B-B34E-8B1C70CAB5DE}"/>
              </a:ext>
            </a:extLst>
          </p:cNvPr>
          <p:cNvGrpSpPr/>
          <p:nvPr/>
        </p:nvGrpSpPr>
        <p:grpSpPr>
          <a:xfrm>
            <a:off x="3904132" y="5899906"/>
            <a:ext cx="369332" cy="919965"/>
            <a:chOff x="4653025" y="5828076"/>
            <a:chExt cx="369332" cy="919965"/>
          </a:xfrm>
        </p:grpSpPr>
        <p:sp>
          <p:nvSpPr>
            <p:cNvPr id="33" name="Пятиугольник 32">
              <a:extLst>
                <a:ext uri="{FF2B5EF4-FFF2-40B4-BE49-F238E27FC236}">
                  <a16:creationId xmlns:a16="http://schemas.microsoft.com/office/drawing/2014/main" id="{D42D8259-89DA-496F-B7DE-3D60EC6954F4}"/>
                </a:ext>
              </a:extLst>
            </p:cNvPr>
            <p:cNvSpPr/>
            <p:nvPr/>
          </p:nvSpPr>
          <p:spPr>
            <a:xfrm>
              <a:off x="4653026" y="5828076"/>
              <a:ext cx="350506" cy="919965"/>
            </a:xfrm>
            <a:prstGeom prst="pentagon">
              <a:avLst/>
            </a:prstGeom>
            <a:solidFill>
              <a:schemeClr val="tx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B755AFA-242B-4AD4-B3FC-E926F71CA52F}"/>
                </a:ext>
              </a:extLst>
            </p:cNvPr>
            <p:cNvSpPr txBox="1"/>
            <p:nvPr/>
          </p:nvSpPr>
          <p:spPr>
            <a:xfrm rot="16200000">
              <a:off x="4494962" y="6069691"/>
              <a:ext cx="685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43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899AE284-C87F-407C-AD66-C3A9865E306B}"/>
              </a:ext>
            </a:extLst>
          </p:cNvPr>
          <p:cNvGrpSpPr/>
          <p:nvPr/>
        </p:nvGrpSpPr>
        <p:grpSpPr>
          <a:xfrm>
            <a:off x="4732895" y="5911628"/>
            <a:ext cx="369332" cy="919965"/>
            <a:chOff x="4653025" y="5828076"/>
            <a:chExt cx="369332" cy="919965"/>
          </a:xfrm>
        </p:grpSpPr>
        <p:sp>
          <p:nvSpPr>
            <p:cNvPr id="36" name="Пятиугольник 35">
              <a:extLst>
                <a:ext uri="{FF2B5EF4-FFF2-40B4-BE49-F238E27FC236}">
                  <a16:creationId xmlns:a16="http://schemas.microsoft.com/office/drawing/2014/main" id="{786C1165-0B63-4D73-88E9-E2196BBC45C2}"/>
                </a:ext>
              </a:extLst>
            </p:cNvPr>
            <p:cNvSpPr/>
            <p:nvPr/>
          </p:nvSpPr>
          <p:spPr>
            <a:xfrm>
              <a:off x="4653026" y="5828076"/>
              <a:ext cx="350506" cy="919965"/>
            </a:xfrm>
            <a:prstGeom prst="pentagon">
              <a:avLst/>
            </a:prstGeom>
            <a:solidFill>
              <a:schemeClr val="tx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56D1846-24D1-404E-A14A-A25DD823D408}"/>
                </a:ext>
              </a:extLst>
            </p:cNvPr>
            <p:cNvSpPr txBox="1"/>
            <p:nvPr/>
          </p:nvSpPr>
          <p:spPr>
            <a:xfrm rot="16200000">
              <a:off x="4494962" y="6069691"/>
              <a:ext cx="685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1241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5E-6 -0.4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7517 -0.4682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-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-0.10816 -0.4541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0.09723 -0.416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14D78C0-CD49-4C7C-9D65-212995C500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18F6E559-9EBB-405F-AAC5-097804907632}"/>
              </a:ext>
            </a:extLst>
          </p:cNvPr>
          <p:cNvGrpSpPr/>
          <p:nvPr/>
        </p:nvGrpSpPr>
        <p:grpSpPr>
          <a:xfrm>
            <a:off x="3380705" y="2399076"/>
            <a:ext cx="2382590" cy="1029924"/>
            <a:chOff x="3380705" y="2399076"/>
            <a:chExt cx="2382590" cy="1029924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50255619-A91A-4846-B6AC-4C9BA5DEC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380705" y="2399076"/>
              <a:ext cx="2382590" cy="102992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BF36F1-2431-42CB-A2A1-1537C1C64947}"/>
                </a:ext>
              </a:extLst>
            </p:cNvPr>
            <p:cNvSpPr txBox="1"/>
            <p:nvPr/>
          </p:nvSpPr>
          <p:spPr>
            <a:xfrm>
              <a:off x="4004111" y="2937188"/>
              <a:ext cx="8225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18+13</a:t>
              </a:r>
            </a:p>
          </p:txBody>
        </p:sp>
      </p:grp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A425C61-0E71-4A40-AC03-9D0F59C3FAE1}"/>
              </a:ext>
            </a:extLst>
          </p:cNvPr>
          <p:cNvCxnSpPr/>
          <p:nvPr/>
        </p:nvCxnSpPr>
        <p:spPr>
          <a:xfrm>
            <a:off x="4300888" y="0"/>
            <a:ext cx="0" cy="2646947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2C8B6AC-3D17-4F08-9CF2-A8DFA894D188}"/>
              </a:ext>
            </a:extLst>
          </p:cNvPr>
          <p:cNvCxnSpPr>
            <a:cxnSpLocks/>
          </p:cNvCxnSpPr>
          <p:nvPr/>
        </p:nvCxnSpPr>
        <p:spPr>
          <a:xfrm flipH="1">
            <a:off x="5139890" y="3272589"/>
            <a:ext cx="2664000" cy="0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225146A-0E73-480B-98A2-E7A4C53389E8}"/>
              </a:ext>
            </a:extLst>
          </p:cNvPr>
          <p:cNvCxnSpPr>
            <a:cxnSpLocks/>
          </p:cNvCxnSpPr>
          <p:nvPr/>
        </p:nvCxnSpPr>
        <p:spPr>
          <a:xfrm flipH="1">
            <a:off x="912796" y="3270985"/>
            <a:ext cx="2561924" cy="0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CC958CD-A79B-4529-88C1-456501720EF3}"/>
              </a:ext>
            </a:extLst>
          </p:cNvPr>
          <p:cNvCxnSpPr/>
          <p:nvPr/>
        </p:nvCxnSpPr>
        <p:spPr>
          <a:xfrm>
            <a:off x="4300888" y="4211053"/>
            <a:ext cx="0" cy="2646947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6">
            <a:extLst>
              <a:ext uri="{FF2B5EF4-FFF2-40B4-BE49-F238E27FC236}">
                <a16:creationId xmlns:a16="http://schemas.microsoft.com/office/drawing/2014/main" id="{FCFCD230-8895-40FE-B64D-ED04FEBEB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49" y="2857846"/>
            <a:ext cx="649529" cy="72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BAAEA0-9E77-449D-9800-4A782266482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17" y="14979"/>
            <a:ext cx="9144000" cy="7010400"/>
          </a:xfrm>
          <a:prstGeom prst="rect">
            <a:avLst/>
          </a:prstGeom>
        </p:spPr>
      </p:pic>
      <p:sp>
        <p:nvSpPr>
          <p:cNvPr id="18" name="Круг: прозрачная заливка 17">
            <a:extLst>
              <a:ext uri="{FF2B5EF4-FFF2-40B4-BE49-F238E27FC236}">
                <a16:creationId xmlns:a16="http://schemas.microsoft.com/office/drawing/2014/main" id="{4E70E656-B024-4F25-82D4-12CB079A0350}"/>
              </a:ext>
            </a:extLst>
          </p:cNvPr>
          <p:cNvSpPr/>
          <p:nvPr/>
        </p:nvSpPr>
        <p:spPr>
          <a:xfrm>
            <a:off x="702645" y="-4432"/>
            <a:ext cx="7272312" cy="7165454"/>
          </a:xfrm>
          <a:prstGeom prst="donut">
            <a:avLst>
              <a:gd name="adj" fmla="val 2693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Прямоугольник: скругленные углы 3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D3EDC67-39F7-4F38-BF12-B4923243170F}"/>
              </a:ext>
            </a:extLst>
          </p:cNvPr>
          <p:cNvSpPr/>
          <p:nvPr/>
        </p:nvSpPr>
        <p:spPr>
          <a:xfrm>
            <a:off x="6596925" y="6493506"/>
            <a:ext cx="1241124" cy="419218"/>
          </a:xfrm>
          <a:prstGeom prst="roundRect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ДАЛЕЕ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D9240321-0429-48AD-9F7B-9DAF22FA9CD1}"/>
              </a:ext>
            </a:extLst>
          </p:cNvPr>
          <p:cNvSpPr/>
          <p:nvPr/>
        </p:nvSpPr>
        <p:spPr>
          <a:xfrm>
            <a:off x="912796" y="38129"/>
            <a:ext cx="6863151" cy="6944050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8B58FBE-F460-47D5-8AD8-29F13D28EB43}"/>
              </a:ext>
            </a:extLst>
          </p:cNvPr>
          <p:cNvGrpSpPr/>
          <p:nvPr/>
        </p:nvGrpSpPr>
        <p:grpSpPr>
          <a:xfrm>
            <a:off x="4730277" y="5899906"/>
            <a:ext cx="369332" cy="919965"/>
            <a:chOff x="4653025" y="5828076"/>
            <a:chExt cx="369332" cy="919965"/>
          </a:xfrm>
        </p:grpSpPr>
        <p:sp>
          <p:nvSpPr>
            <p:cNvPr id="25" name="Пятиугольник 24">
              <a:extLst>
                <a:ext uri="{FF2B5EF4-FFF2-40B4-BE49-F238E27FC236}">
                  <a16:creationId xmlns:a16="http://schemas.microsoft.com/office/drawing/2014/main" id="{0E5892F3-01B5-45B2-B951-3EA8DC929B25}"/>
                </a:ext>
              </a:extLst>
            </p:cNvPr>
            <p:cNvSpPr/>
            <p:nvPr/>
          </p:nvSpPr>
          <p:spPr>
            <a:xfrm>
              <a:off x="4653026" y="5828076"/>
              <a:ext cx="350506" cy="919965"/>
            </a:xfrm>
            <a:prstGeom prst="pentagon">
              <a:avLst/>
            </a:prstGeom>
            <a:solidFill>
              <a:schemeClr val="tx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96A938B-903C-48C0-8242-5D0FFC5B919D}"/>
                </a:ext>
              </a:extLst>
            </p:cNvPr>
            <p:cNvSpPr txBox="1"/>
            <p:nvPr/>
          </p:nvSpPr>
          <p:spPr>
            <a:xfrm rot="16200000">
              <a:off x="4494962" y="6069691"/>
              <a:ext cx="685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31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E9C2E76-A085-45DB-9012-92591F5E0EFE}"/>
              </a:ext>
            </a:extLst>
          </p:cNvPr>
          <p:cNvGrpSpPr/>
          <p:nvPr/>
        </p:nvGrpSpPr>
        <p:grpSpPr>
          <a:xfrm>
            <a:off x="3570822" y="5911628"/>
            <a:ext cx="369332" cy="919965"/>
            <a:chOff x="4653025" y="5828076"/>
            <a:chExt cx="369332" cy="919965"/>
          </a:xfrm>
        </p:grpSpPr>
        <p:sp>
          <p:nvSpPr>
            <p:cNvPr id="30" name="Пятиугольник 29">
              <a:extLst>
                <a:ext uri="{FF2B5EF4-FFF2-40B4-BE49-F238E27FC236}">
                  <a16:creationId xmlns:a16="http://schemas.microsoft.com/office/drawing/2014/main" id="{A9FA78D7-B85C-4773-A937-C5698EB172DE}"/>
                </a:ext>
              </a:extLst>
            </p:cNvPr>
            <p:cNvSpPr/>
            <p:nvPr/>
          </p:nvSpPr>
          <p:spPr>
            <a:xfrm>
              <a:off x="4653026" y="5828076"/>
              <a:ext cx="350506" cy="919965"/>
            </a:xfrm>
            <a:prstGeom prst="pentagon">
              <a:avLst/>
            </a:prstGeom>
            <a:solidFill>
              <a:schemeClr val="tx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AE450E4-C937-4F40-ADA0-067B55CA3D61}"/>
                </a:ext>
              </a:extLst>
            </p:cNvPr>
            <p:cNvSpPr txBox="1"/>
            <p:nvPr/>
          </p:nvSpPr>
          <p:spPr>
            <a:xfrm rot="16200000">
              <a:off x="4494962" y="6069691"/>
              <a:ext cx="685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41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0AAF9998-4E2B-4C1B-B34E-8B1C70CAB5DE}"/>
              </a:ext>
            </a:extLst>
          </p:cNvPr>
          <p:cNvGrpSpPr/>
          <p:nvPr/>
        </p:nvGrpSpPr>
        <p:grpSpPr>
          <a:xfrm>
            <a:off x="3904132" y="5899906"/>
            <a:ext cx="369332" cy="919965"/>
            <a:chOff x="4653025" y="5828076"/>
            <a:chExt cx="369332" cy="919965"/>
          </a:xfrm>
        </p:grpSpPr>
        <p:sp>
          <p:nvSpPr>
            <p:cNvPr id="33" name="Пятиугольник 32">
              <a:extLst>
                <a:ext uri="{FF2B5EF4-FFF2-40B4-BE49-F238E27FC236}">
                  <a16:creationId xmlns:a16="http://schemas.microsoft.com/office/drawing/2014/main" id="{D42D8259-89DA-496F-B7DE-3D60EC6954F4}"/>
                </a:ext>
              </a:extLst>
            </p:cNvPr>
            <p:cNvSpPr/>
            <p:nvPr/>
          </p:nvSpPr>
          <p:spPr>
            <a:xfrm>
              <a:off x="4653026" y="5828076"/>
              <a:ext cx="350506" cy="919965"/>
            </a:xfrm>
            <a:prstGeom prst="pentagon">
              <a:avLst/>
            </a:prstGeom>
            <a:solidFill>
              <a:schemeClr val="tx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B755AFA-242B-4AD4-B3FC-E926F71CA52F}"/>
                </a:ext>
              </a:extLst>
            </p:cNvPr>
            <p:cNvSpPr txBox="1"/>
            <p:nvPr/>
          </p:nvSpPr>
          <p:spPr>
            <a:xfrm rot="16200000">
              <a:off x="4494962" y="6069691"/>
              <a:ext cx="685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30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899AE284-C87F-407C-AD66-C3A9865E306B}"/>
              </a:ext>
            </a:extLst>
          </p:cNvPr>
          <p:cNvGrpSpPr/>
          <p:nvPr/>
        </p:nvGrpSpPr>
        <p:grpSpPr>
          <a:xfrm>
            <a:off x="4338801" y="5911628"/>
            <a:ext cx="369332" cy="919965"/>
            <a:chOff x="4653025" y="5828076"/>
            <a:chExt cx="369332" cy="919965"/>
          </a:xfrm>
        </p:grpSpPr>
        <p:sp>
          <p:nvSpPr>
            <p:cNvPr id="36" name="Пятиугольник 35">
              <a:extLst>
                <a:ext uri="{FF2B5EF4-FFF2-40B4-BE49-F238E27FC236}">
                  <a16:creationId xmlns:a16="http://schemas.microsoft.com/office/drawing/2014/main" id="{786C1165-0B63-4D73-88E9-E2196BBC45C2}"/>
                </a:ext>
              </a:extLst>
            </p:cNvPr>
            <p:cNvSpPr/>
            <p:nvPr/>
          </p:nvSpPr>
          <p:spPr>
            <a:xfrm>
              <a:off x="4653026" y="5828076"/>
              <a:ext cx="350506" cy="919965"/>
            </a:xfrm>
            <a:prstGeom prst="pentagon">
              <a:avLst/>
            </a:prstGeom>
            <a:solidFill>
              <a:schemeClr val="tx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56D1846-24D1-404E-A14A-A25DD823D408}"/>
                </a:ext>
              </a:extLst>
            </p:cNvPr>
            <p:cNvSpPr txBox="1"/>
            <p:nvPr/>
          </p:nvSpPr>
          <p:spPr>
            <a:xfrm rot="16200000">
              <a:off x="4494962" y="6069691"/>
              <a:ext cx="685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29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4541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2951 -0.424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-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7517 -0.4682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-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-0.10816 -0.4541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0.13559 -0.4173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14D78C0-CD49-4C7C-9D65-212995C500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18F6E559-9EBB-405F-AAC5-097804907632}"/>
              </a:ext>
            </a:extLst>
          </p:cNvPr>
          <p:cNvGrpSpPr/>
          <p:nvPr/>
        </p:nvGrpSpPr>
        <p:grpSpPr>
          <a:xfrm>
            <a:off x="3380705" y="2399076"/>
            <a:ext cx="2382590" cy="1029924"/>
            <a:chOff x="3380705" y="2399076"/>
            <a:chExt cx="2382590" cy="1029924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50255619-A91A-4846-B6AC-4C9BA5DEC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380705" y="2399076"/>
              <a:ext cx="2382590" cy="102992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BF36F1-2431-42CB-A2A1-1537C1C64947}"/>
                </a:ext>
              </a:extLst>
            </p:cNvPr>
            <p:cNvSpPr txBox="1"/>
            <p:nvPr/>
          </p:nvSpPr>
          <p:spPr>
            <a:xfrm>
              <a:off x="4004111" y="2937188"/>
              <a:ext cx="8225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54-28</a:t>
              </a:r>
            </a:p>
          </p:txBody>
        </p:sp>
      </p:grp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A425C61-0E71-4A40-AC03-9D0F59C3FAE1}"/>
              </a:ext>
            </a:extLst>
          </p:cNvPr>
          <p:cNvCxnSpPr/>
          <p:nvPr/>
        </p:nvCxnSpPr>
        <p:spPr>
          <a:xfrm>
            <a:off x="4300888" y="0"/>
            <a:ext cx="0" cy="2646947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2C8B6AC-3D17-4F08-9CF2-A8DFA894D188}"/>
              </a:ext>
            </a:extLst>
          </p:cNvPr>
          <p:cNvCxnSpPr>
            <a:cxnSpLocks/>
          </p:cNvCxnSpPr>
          <p:nvPr/>
        </p:nvCxnSpPr>
        <p:spPr>
          <a:xfrm flipH="1">
            <a:off x="5139890" y="3272589"/>
            <a:ext cx="2664000" cy="0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225146A-0E73-480B-98A2-E7A4C53389E8}"/>
              </a:ext>
            </a:extLst>
          </p:cNvPr>
          <p:cNvCxnSpPr>
            <a:cxnSpLocks/>
          </p:cNvCxnSpPr>
          <p:nvPr/>
        </p:nvCxnSpPr>
        <p:spPr>
          <a:xfrm flipH="1">
            <a:off x="912796" y="3270985"/>
            <a:ext cx="2561924" cy="0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CC958CD-A79B-4529-88C1-456501720EF3}"/>
              </a:ext>
            </a:extLst>
          </p:cNvPr>
          <p:cNvCxnSpPr/>
          <p:nvPr/>
        </p:nvCxnSpPr>
        <p:spPr>
          <a:xfrm>
            <a:off x="4300888" y="4211053"/>
            <a:ext cx="0" cy="2646947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6">
            <a:extLst>
              <a:ext uri="{FF2B5EF4-FFF2-40B4-BE49-F238E27FC236}">
                <a16:creationId xmlns:a16="http://schemas.microsoft.com/office/drawing/2014/main" id="{FCFCD230-8895-40FE-B64D-ED04FEBEB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294" y="2597867"/>
            <a:ext cx="649529" cy="72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BAAEA0-9E77-449D-9800-4A782266482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20"/>
            <a:ext cx="9144000" cy="7010400"/>
          </a:xfrm>
          <a:prstGeom prst="rect">
            <a:avLst/>
          </a:prstGeom>
        </p:spPr>
      </p:pic>
      <p:sp>
        <p:nvSpPr>
          <p:cNvPr id="18" name="Круг: прозрачная заливка 17">
            <a:extLst>
              <a:ext uri="{FF2B5EF4-FFF2-40B4-BE49-F238E27FC236}">
                <a16:creationId xmlns:a16="http://schemas.microsoft.com/office/drawing/2014/main" id="{4E70E656-B024-4F25-82D4-12CB079A0350}"/>
              </a:ext>
            </a:extLst>
          </p:cNvPr>
          <p:cNvSpPr/>
          <p:nvPr/>
        </p:nvSpPr>
        <p:spPr>
          <a:xfrm>
            <a:off x="702645" y="-4432"/>
            <a:ext cx="7272312" cy="7165454"/>
          </a:xfrm>
          <a:prstGeom prst="donut">
            <a:avLst>
              <a:gd name="adj" fmla="val 2693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Прямоугольник: скругленные углы 3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D3EDC67-39F7-4F38-BF12-B4923243170F}"/>
              </a:ext>
            </a:extLst>
          </p:cNvPr>
          <p:cNvSpPr/>
          <p:nvPr/>
        </p:nvSpPr>
        <p:spPr>
          <a:xfrm>
            <a:off x="6596925" y="6493506"/>
            <a:ext cx="1241124" cy="419218"/>
          </a:xfrm>
          <a:prstGeom prst="roundRect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ДАЛЕЕ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726886CF-2841-4EB9-A78B-9BA1A2325FF9}"/>
              </a:ext>
            </a:extLst>
          </p:cNvPr>
          <p:cNvSpPr/>
          <p:nvPr/>
        </p:nvSpPr>
        <p:spPr>
          <a:xfrm>
            <a:off x="907225" y="131800"/>
            <a:ext cx="6863151" cy="6878600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8B58FBE-F460-47D5-8AD8-29F13D28EB43}"/>
              </a:ext>
            </a:extLst>
          </p:cNvPr>
          <p:cNvGrpSpPr/>
          <p:nvPr/>
        </p:nvGrpSpPr>
        <p:grpSpPr>
          <a:xfrm>
            <a:off x="3941954" y="5933017"/>
            <a:ext cx="369332" cy="919965"/>
            <a:chOff x="4653025" y="5828076"/>
            <a:chExt cx="369332" cy="919965"/>
          </a:xfrm>
        </p:grpSpPr>
        <p:sp>
          <p:nvSpPr>
            <p:cNvPr id="25" name="Пятиугольник 24">
              <a:extLst>
                <a:ext uri="{FF2B5EF4-FFF2-40B4-BE49-F238E27FC236}">
                  <a16:creationId xmlns:a16="http://schemas.microsoft.com/office/drawing/2014/main" id="{0E5892F3-01B5-45B2-B951-3EA8DC929B25}"/>
                </a:ext>
              </a:extLst>
            </p:cNvPr>
            <p:cNvSpPr/>
            <p:nvPr/>
          </p:nvSpPr>
          <p:spPr>
            <a:xfrm>
              <a:off x="4653026" y="5828076"/>
              <a:ext cx="350506" cy="919965"/>
            </a:xfrm>
            <a:prstGeom prst="pentagon">
              <a:avLst/>
            </a:prstGeom>
            <a:solidFill>
              <a:schemeClr val="tx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96A938B-903C-48C0-8242-5D0FFC5B919D}"/>
                </a:ext>
              </a:extLst>
            </p:cNvPr>
            <p:cNvSpPr txBox="1"/>
            <p:nvPr/>
          </p:nvSpPr>
          <p:spPr>
            <a:xfrm rot="16200000">
              <a:off x="4494962" y="6069691"/>
              <a:ext cx="685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26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E9C2E76-A085-45DB-9012-92591F5E0EFE}"/>
              </a:ext>
            </a:extLst>
          </p:cNvPr>
          <p:cNvGrpSpPr/>
          <p:nvPr/>
        </p:nvGrpSpPr>
        <p:grpSpPr>
          <a:xfrm>
            <a:off x="3570822" y="5911628"/>
            <a:ext cx="369332" cy="919965"/>
            <a:chOff x="4653025" y="5828076"/>
            <a:chExt cx="369332" cy="919965"/>
          </a:xfrm>
        </p:grpSpPr>
        <p:sp>
          <p:nvSpPr>
            <p:cNvPr id="30" name="Пятиугольник 29">
              <a:extLst>
                <a:ext uri="{FF2B5EF4-FFF2-40B4-BE49-F238E27FC236}">
                  <a16:creationId xmlns:a16="http://schemas.microsoft.com/office/drawing/2014/main" id="{A9FA78D7-B85C-4773-A937-C5698EB172DE}"/>
                </a:ext>
              </a:extLst>
            </p:cNvPr>
            <p:cNvSpPr/>
            <p:nvPr/>
          </p:nvSpPr>
          <p:spPr>
            <a:xfrm>
              <a:off x="4653026" y="5828076"/>
              <a:ext cx="350506" cy="919965"/>
            </a:xfrm>
            <a:prstGeom prst="pentagon">
              <a:avLst/>
            </a:prstGeom>
            <a:solidFill>
              <a:schemeClr val="tx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AE450E4-C937-4F40-ADA0-067B55CA3D61}"/>
                </a:ext>
              </a:extLst>
            </p:cNvPr>
            <p:cNvSpPr txBox="1"/>
            <p:nvPr/>
          </p:nvSpPr>
          <p:spPr>
            <a:xfrm rot="16200000">
              <a:off x="4494962" y="6069691"/>
              <a:ext cx="685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28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0AAF9998-4E2B-4C1B-B34E-8B1C70CAB5DE}"/>
              </a:ext>
            </a:extLst>
          </p:cNvPr>
          <p:cNvGrpSpPr/>
          <p:nvPr/>
        </p:nvGrpSpPr>
        <p:grpSpPr>
          <a:xfrm>
            <a:off x="4749157" y="5911627"/>
            <a:ext cx="369332" cy="919965"/>
            <a:chOff x="4653025" y="5828076"/>
            <a:chExt cx="369332" cy="919965"/>
          </a:xfrm>
        </p:grpSpPr>
        <p:sp>
          <p:nvSpPr>
            <p:cNvPr id="33" name="Пятиугольник 32">
              <a:extLst>
                <a:ext uri="{FF2B5EF4-FFF2-40B4-BE49-F238E27FC236}">
                  <a16:creationId xmlns:a16="http://schemas.microsoft.com/office/drawing/2014/main" id="{D42D8259-89DA-496F-B7DE-3D60EC6954F4}"/>
                </a:ext>
              </a:extLst>
            </p:cNvPr>
            <p:cNvSpPr/>
            <p:nvPr/>
          </p:nvSpPr>
          <p:spPr>
            <a:xfrm>
              <a:off x="4653026" y="5828076"/>
              <a:ext cx="350506" cy="919965"/>
            </a:xfrm>
            <a:prstGeom prst="pentagon">
              <a:avLst/>
            </a:prstGeom>
            <a:solidFill>
              <a:schemeClr val="tx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B755AFA-242B-4AD4-B3FC-E926F71CA52F}"/>
                </a:ext>
              </a:extLst>
            </p:cNvPr>
            <p:cNvSpPr txBox="1"/>
            <p:nvPr/>
          </p:nvSpPr>
          <p:spPr>
            <a:xfrm rot="16200000">
              <a:off x="4494962" y="6069691"/>
              <a:ext cx="685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34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899AE284-C87F-407C-AD66-C3A9865E306B}"/>
              </a:ext>
            </a:extLst>
          </p:cNvPr>
          <p:cNvGrpSpPr/>
          <p:nvPr/>
        </p:nvGrpSpPr>
        <p:grpSpPr>
          <a:xfrm>
            <a:off x="4352305" y="5899315"/>
            <a:ext cx="369332" cy="919965"/>
            <a:chOff x="4653025" y="5828076"/>
            <a:chExt cx="369332" cy="919965"/>
          </a:xfrm>
        </p:grpSpPr>
        <p:sp>
          <p:nvSpPr>
            <p:cNvPr id="36" name="Пятиугольник 35">
              <a:extLst>
                <a:ext uri="{FF2B5EF4-FFF2-40B4-BE49-F238E27FC236}">
                  <a16:creationId xmlns:a16="http://schemas.microsoft.com/office/drawing/2014/main" id="{786C1165-0B63-4D73-88E9-E2196BBC45C2}"/>
                </a:ext>
              </a:extLst>
            </p:cNvPr>
            <p:cNvSpPr/>
            <p:nvPr/>
          </p:nvSpPr>
          <p:spPr>
            <a:xfrm>
              <a:off x="4653026" y="5828076"/>
              <a:ext cx="350506" cy="919965"/>
            </a:xfrm>
            <a:prstGeom prst="pentagon">
              <a:avLst/>
            </a:prstGeom>
            <a:solidFill>
              <a:schemeClr val="tx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56D1846-24D1-404E-A14A-A25DD823D408}"/>
                </a:ext>
              </a:extLst>
            </p:cNvPr>
            <p:cNvSpPr txBox="1"/>
            <p:nvPr/>
          </p:nvSpPr>
          <p:spPr>
            <a:xfrm rot="16200000">
              <a:off x="4494962" y="6069691"/>
              <a:ext cx="685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52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4.72222E-6 -0.4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7517 -0.4682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-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18402 -0.4398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L 0.1533 -0.4273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14D78C0-CD49-4C7C-9D65-212995C500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18F6E559-9EBB-405F-AAC5-097804907632}"/>
              </a:ext>
            </a:extLst>
          </p:cNvPr>
          <p:cNvGrpSpPr/>
          <p:nvPr/>
        </p:nvGrpSpPr>
        <p:grpSpPr>
          <a:xfrm>
            <a:off x="3380705" y="2399076"/>
            <a:ext cx="2382590" cy="1029924"/>
            <a:chOff x="3380705" y="2399076"/>
            <a:chExt cx="2382590" cy="1029924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50255619-A91A-4846-B6AC-4C9BA5DEC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380705" y="2399076"/>
              <a:ext cx="2382590" cy="102992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BF36F1-2431-42CB-A2A1-1537C1C64947}"/>
                </a:ext>
              </a:extLst>
            </p:cNvPr>
            <p:cNvSpPr txBox="1"/>
            <p:nvPr/>
          </p:nvSpPr>
          <p:spPr>
            <a:xfrm>
              <a:off x="4004111" y="2937188"/>
              <a:ext cx="8225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44-19</a:t>
              </a:r>
            </a:p>
          </p:txBody>
        </p:sp>
      </p:grp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A425C61-0E71-4A40-AC03-9D0F59C3FAE1}"/>
              </a:ext>
            </a:extLst>
          </p:cNvPr>
          <p:cNvCxnSpPr/>
          <p:nvPr/>
        </p:nvCxnSpPr>
        <p:spPr>
          <a:xfrm>
            <a:off x="4300888" y="0"/>
            <a:ext cx="0" cy="2646947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2C8B6AC-3D17-4F08-9CF2-A8DFA894D188}"/>
              </a:ext>
            </a:extLst>
          </p:cNvPr>
          <p:cNvCxnSpPr>
            <a:cxnSpLocks/>
          </p:cNvCxnSpPr>
          <p:nvPr/>
        </p:nvCxnSpPr>
        <p:spPr>
          <a:xfrm flipH="1">
            <a:off x="5139890" y="3272589"/>
            <a:ext cx="2664000" cy="0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225146A-0E73-480B-98A2-E7A4C53389E8}"/>
              </a:ext>
            </a:extLst>
          </p:cNvPr>
          <p:cNvCxnSpPr>
            <a:cxnSpLocks/>
          </p:cNvCxnSpPr>
          <p:nvPr/>
        </p:nvCxnSpPr>
        <p:spPr>
          <a:xfrm flipH="1">
            <a:off x="912796" y="3270985"/>
            <a:ext cx="2561924" cy="0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CC958CD-A79B-4529-88C1-456501720EF3}"/>
              </a:ext>
            </a:extLst>
          </p:cNvPr>
          <p:cNvCxnSpPr/>
          <p:nvPr/>
        </p:nvCxnSpPr>
        <p:spPr>
          <a:xfrm>
            <a:off x="4300888" y="4211053"/>
            <a:ext cx="0" cy="2646947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6">
            <a:extLst>
              <a:ext uri="{FF2B5EF4-FFF2-40B4-BE49-F238E27FC236}">
                <a16:creationId xmlns:a16="http://schemas.microsoft.com/office/drawing/2014/main" id="{FCFCD230-8895-40FE-B64D-ED04FEBEB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294" y="2597867"/>
            <a:ext cx="649529" cy="72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BAAEA0-9E77-449D-9800-4A782266482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"/>
            <a:ext cx="9144000" cy="7010400"/>
          </a:xfrm>
          <a:prstGeom prst="rect">
            <a:avLst/>
          </a:prstGeom>
        </p:spPr>
      </p:pic>
      <p:sp>
        <p:nvSpPr>
          <p:cNvPr id="18" name="Круг: прозрачная заливка 17">
            <a:extLst>
              <a:ext uri="{FF2B5EF4-FFF2-40B4-BE49-F238E27FC236}">
                <a16:creationId xmlns:a16="http://schemas.microsoft.com/office/drawing/2014/main" id="{4E70E656-B024-4F25-82D4-12CB079A0350}"/>
              </a:ext>
            </a:extLst>
          </p:cNvPr>
          <p:cNvSpPr/>
          <p:nvPr/>
        </p:nvSpPr>
        <p:spPr>
          <a:xfrm>
            <a:off x="702645" y="-4432"/>
            <a:ext cx="7272312" cy="7165454"/>
          </a:xfrm>
          <a:prstGeom prst="donut">
            <a:avLst>
              <a:gd name="adj" fmla="val 2693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Прямоугольник: скругленные углы 3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D3EDC67-39F7-4F38-BF12-B4923243170F}"/>
              </a:ext>
            </a:extLst>
          </p:cNvPr>
          <p:cNvSpPr/>
          <p:nvPr/>
        </p:nvSpPr>
        <p:spPr>
          <a:xfrm>
            <a:off x="6596925" y="6493506"/>
            <a:ext cx="1241124" cy="419218"/>
          </a:xfrm>
          <a:prstGeom prst="roundRect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ДАЛЕЕ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726886CF-2841-4EB9-A78B-9BA1A2325FF9}"/>
              </a:ext>
            </a:extLst>
          </p:cNvPr>
          <p:cNvSpPr/>
          <p:nvPr/>
        </p:nvSpPr>
        <p:spPr>
          <a:xfrm>
            <a:off x="907225" y="131800"/>
            <a:ext cx="6863151" cy="6878600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8B58FBE-F460-47D5-8AD8-29F13D28EB43}"/>
              </a:ext>
            </a:extLst>
          </p:cNvPr>
          <p:cNvGrpSpPr/>
          <p:nvPr/>
        </p:nvGrpSpPr>
        <p:grpSpPr>
          <a:xfrm>
            <a:off x="4362496" y="5911627"/>
            <a:ext cx="369332" cy="919965"/>
            <a:chOff x="4653025" y="5828076"/>
            <a:chExt cx="369332" cy="919965"/>
          </a:xfrm>
        </p:grpSpPr>
        <p:sp>
          <p:nvSpPr>
            <p:cNvPr id="25" name="Пятиугольник 24">
              <a:extLst>
                <a:ext uri="{FF2B5EF4-FFF2-40B4-BE49-F238E27FC236}">
                  <a16:creationId xmlns:a16="http://schemas.microsoft.com/office/drawing/2014/main" id="{0E5892F3-01B5-45B2-B951-3EA8DC929B25}"/>
                </a:ext>
              </a:extLst>
            </p:cNvPr>
            <p:cNvSpPr/>
            <p:nvPr/>
          </p:nvSpPr>
          <p:spPr>
            <a:xfrm>
              <a:off x="4653026" y="5828076"/>
              <a:ext cx="350506" cy="919965"/>
            </a:xfrm>
            <a:prstGeom prst="pentagon">
              <a:avLst/>
            </a:prstGeom>
            <a:solidFill>
              <a:schemeClr val="tx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96A938B-903C-48C0-8242-5D0FFC5B919D}"/>
                </a:ext>
              </a:extLst>
            </p:cNvPr>
            <p:cNvSpPr txBox="1"/>
            <p:nvPr/>
          </p:nvSpPr>
          <p:spPr>
            <a:xfrm rot="16200000">
              <a:off x="4494962" y="6069691"/>
              <a:ext cx="685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25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E9C2E76-A085-45DB-9012-92591F5E0EFE}"/>
              </a:ext>
            </a:extLst>
          </p:cNvPr>
          <p:cNvGrpSpPr/>
          <p:nvPr/>
        </p:nvGrpSpPr>
        <p:grpSpPr>
          <a:xfrm>
            <a:off x="3570822" y="5911628"/>
            <a:ext cx="369332" cy="919965"/>
            <a:chOff x="4653025" y="5828076"/>
            <a:chExt cx="369332" cy="919965"/>
          </a:xfrm>
        </p:grpSpPr>
        <p:sp>
          <p:nvSpPr>
            <p:cNvPr id="30" name="Пятиугольник 29">
              <a:extLst>
                <a:ext uri="{FF2B5EF4-FFF2-40B4-BE49-F238E27FC236}">
                  <a16:creationId xmlns:a16="http://schemas.microsoft.com/office/drawing/2014/main" id="{A9FA78D7-B85C-4773-A937-C5698EB172DE}"/>
                </a:ext>
              </a:extLst>
            </p:cNvPr>
            <p:cNvSpPr/>
            <p:nvPr/>
          </p:nvSpPr>
          <p:spPr>
            <a:xfrm>
              <a:off x="4653026" y="5828076"/>
              <a:ext cx="350506" cy="919965"/>
            </a:xfrm>
            <a:prstGeom prst="pentagon">
              <a:avLst/>
            </a:prstGeom>
            <a:solidFill>
              <a:schemeClr val="tx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AE450E4-C937-4F40-ADA0-067B55CA3D61}"/>
                </a:ext>
              </a:extLst>
            </p:cNvPr>
            <p:cNvSpPr txBox="1"/>
            <p:nvPr/>
          </p:nvSpPr>
          <p:spPr>
            <a:xfrm rot="16200000">
              <a:off x="4494962" y="6069691"/>
              <a:ext cx="685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26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0AAF9998-4E2B-4C1B-B34E-8B1C70CAB5DE}"/>
              </a:ext>
            </a:extLst>
          </p:cNvPr>
          <p:cNvGrpSpPr/>
          <p:nvPr/>
        </p:nvGrpSpPr>
        <p:grpSpPr>
          <a:xfrm>
            <a:off x="4749157" y="5911627"/>
            <a:ext cx="369332" cy="919965"/>
            <a:chOff x="4653025" y="5828076"/>
            <a:chExt cx="369332" cy="919965"/>
          </a:xfrm>
        </p:grpSpPr>
        <p:sp>
          <p:nvSpPr>
            <p:cNvPr id="33" name="Пятиугольник 32">
              <a:extLst>
                <a:ext uri="{FF2B5EF4-FFF2-40B4-BE49-F238E27FC236}">
                  <a16:creationId xmlns:a16="http://schemas.microsoft.com/office/drawing/2014/main" id="{D42D8259-89DA-496F-B7DE-3D60EC6954F4}"/>
                </a:ext>
              </a:extLst>
            </p:cNvPr>
            <p:cNvSpPr/>
            <p:nvPr/>
          </p:nvSpPr>
          <p:spPr>
            <a:xfrm>
              <a:off x="4653026" y="5828076"/>
              <a:ext cx="350506" cy="919965"/>
            </a:xfrm>
            <a:prstGeom prst="pentagon">
              <a:avLst/>
            </a:prstGeom>
            <a:solidFill>
              <a:schemeClr val="tx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B755AFA-242B-4AD4-B3FC-E926F71CA52F}"/>
                </a:ext>
              </a:extLst>
            </p:cNvPr>
            <p:cNvSpPr txBox="1"/>
            <p:nvPr/>
          </p:nvSpPr>
          <p:spPr>
            <a:xfrm rot="16200000">
              <a:off x="4494962" y="6069691"/>
              <a:ext cx="685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34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899AE284-C87F-407C-AD66-C3A9865E306B}"/>
              </a:ext>
            </a:extLst>
          </p:cNvPr>
          <p:cNvGrpSpPr/>
          <p:nvPr/>
        </p:nvGrpSpPr>
        <p:grpSpPr>
          <a:xfrm>
            <a:off x="3939326" y="5899314"/>
            <a:ext cx="369332" cy="919965"/>
            <a:chOff x="4653025" y="5828076"/>
            <a:chExt cx="369332" cy="919965"/>
          </a:xfrm>
        </p:grpSpPr>
        <p:sp>
          <p:nvSpPr>
            <p:cNvPr id="36" name="Пятиугольник 35">
              <a:extLst>
                <a:ext uri="{FF2B5EF4-FFF2-40B4-BE49-F238E27FC236}">
                  <a16:creationId xmlns:a16="http://schemas.microsoft.com/office/drawing/2014/main" id="{786C1165-0B63-4D73-88E9-E2196BBC45C2}"/>
                </a:ext>
              </a:extLst>
            </p:cNvPr>
            <p:cNvSpPr/>
            <p:nvPr/>
          </p:nvSpPr>
          <p:spPr>
            <a:xfrm>
              <a:off x="4653026" y="5828076"/>
              <a:ext cx="350506" cy="919965"/>
            </a:xfrm>
            <a:prstGeom prst="pentagon">
              <a:avLst/>
            </a:prstGeom>
            <a:solidFill>
              <a:schemeClr val="tx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56D1846-24D1-404E-A14A-A25DD823D408}"/>
                </a:ext>
              </a:extLst>
            </p:cNvPr>
            <p:cNvSpPr txBox="1"/>
            <p:nvPr/>
          </p:nvSpPr>
          <p:spPr>
            <a:xfrm rot="16200000">
              <a:off x="4494962" y="6069691"/>
              <a:ext cx="685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55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4.72222E-6 -0.4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7517 -0.4682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-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18402 -0.4398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L 0.1533 -0.4273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1.2"/>
  <p:tag name="ISPRING_ULTRA_SCORM_COURCE_TITLE" val="morskoiboi"/>
  <p:tag name="ISPRING_ULTRA_SCORM_COURSE_ID" val="2087F778-8BB6-49A4-B134-EF5D94BF08CB"/>
  <p:tag name="ISPRING_CMI5_LAUNCH_METHOD" val="any window"/>
  <p:tag name="ISPRINGCLOUDFOLDERID" val="1"/>
  <p:tag name="ISPRINGONLINEFOLDERID" val="1"/>
  <p:tag name="ISPRING_OUTPUT_FOLDER" val="[[&quot;\uFFFDҡ\uFFFD{4BF1DD16-0BE4-4B3D-BC3E-09BF476DC740}&quot;,&quot;D:\\Дидактор\\морской бой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PASSING_SCORE" val="0.000000"/>
  <p:tag name="ISPRING_CURRENT_PLAYER_ID" val="universal"/>
  <p:tag name="ISPRING_PRESENTATION_TITLE" val="morskoiboi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0"/>
  <p:tag name="ISPRING_PLAYER_LAYOUT_TYPE" val="NoSideba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0"/>
  <p:tag name="ISPRING_PLAYER_LAYOUT_TYPE" val="NoSideba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0"/>
  <p:tag name="ISPRING_PLAYER_LAYOUT_TYPE" val="NoSideba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0"/>
  <p:tag name="ISPRING_PLAYER_LAYOUT_TYPE" val="NoSidebar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</TotalTime>
  <Words>29</Words>
  <Application>Microsoft Office PowerPoint</Application>
  <PresentationFormat>Экран (4:3)</PresentationFormat>
  <Paragraphs>29</Paragraphs>
  <Slides>4</Slides>
  <Notes>4</Notes>
  <HiddenSlides>4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morskoiboi</dc:title>
  <dc:creator>Георгий Аствацатуров</dc:creator>
  <cp:lastModifiedBy>Георгий Аствацатуров</cp:lastModifiedBy>
  <cp:revision>30</cp:revision>
  <dcterms:created xsi:type="dcterms:W3CDTF">2020-06-27T08:07:27Z</dcterms:created>
  <dcterms:modified xsi:type="dcterms:W3CDTF">2020-06-29T19:56:59Z</dcterms:modified>
</cp:coreProperties>
</file>