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custDataLst>
    <p:tags r:id="rId3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72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3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91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82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65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573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9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35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68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01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04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0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68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403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174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00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9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2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704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478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354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2439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625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49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106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8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0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46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t>14.03.2019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34" Type="http://schemas.openxmlformats.org/officeDocument/2006/relationships/slide" Target="slide34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3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2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0668" y="-128676"/>
            <a:ext cx="18845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СВОЯ ИГРА</a:t>
            </a:r>
            <a:endParaRPr lang="ru-RU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9600" y="467102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1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" y="1414157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2</a:t>
            </a:r>
            <a:endParaRPr lang="ru-RU" sz="3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600" y="239127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3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" y="332744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4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4304555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5</a:t>
            </a:r>
            <a:endParaRPr lang="ru-RU" sz="3600" dirty="0"/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46171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794922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43673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892424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41175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9989926" y="45621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11038677" y="45621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20" name="Скругленный прямоугольник 19">
            <a:hlinkClick r:id="rId10" action="ppaction://hlinksldjump"/>
          </p:cNvPr>
          <p:cNvSpPr/>
          <p:nvPr/>
        </p:nvSpPr>
        <p:spPr>
          <a:xfrm>
            <a:off x="4746171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1" name="Скругленный прямоугольник 20">
            <a:hlinkClick r:id="rId11" action="ppaction://hlinksldjump"/>
          </p:cNvPr>
          <p:cNvSpPr/>
          <p:nvPr/>
        </p:nvSpPr>
        <p:spPr>
          <a:xfrm>
            <a:off x="5794922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2" name="Скругленный прямоугольник 21">
            <a:hlinkClick r:id="rId12" action="ppaction://hlinksldjump"/>
          </p:cNvPr>
          <p:cNvSpPr/>
          <p:nvPr/>
        </p:nvSpPr>
        <p:spPr>
          <a:xfrm>
            <a:off x="6843673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23" name="Скругленный прямоугольник 22">
            <a:hlinkClick r:id="rId13" action="ppaction://hlinksldjump"/>
          </p:cNvPr>
          <p:cNvSpPr/>
          <p:nvPr/>
        </p:nvSpPr>
        <p:spPr>
          <a:xfrm>
            <a:off x="7892424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24" name="Скругленный прямоугольник 23">
            <a:hlinkClick r:id="rId14" action="ppaction://hlinksldjump"/>
          </p:cNvPr>
          <p:cNvSpPr/>
          <p:nvPr/>
        </p:nvSpPr>
        <p:spPr>
          <a:xfrm>
            <a:off x="8941175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25" name="Скругленный прямоугольник 24">
            <a:hlinkClick r:id="rId15" action="ppaction://hlinksldjump"/>
          </p:cNvPr>
          <p:cNvSpPr/>
          <p:nvPr/>
        </p:nvSpPr>
        <p:spPr>
          <a:xfrm>
            <a:off x="9989926" y="143852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26" name="Скругленный прямоугольник 25">
            <a:hlinkClick r:id="rId16" action="ppaction://hlinksldjump"/>
          </p:cNvPr>
          <p:cNvSpPr/>
          <p:nvPr/>
        </p:nvSpPr>
        <p:spPr>
          <a:xfrm>
            <a:off x="11038677" y="1438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27" name="Скругленный прямоугольник 26">
            <a:hlinkClick r:id="rId17" action="ppaction://hlinksldjump"/>
          </p:cNvPr>
          <p:cNvSpPr/>
          <p:nvPr/>
        </p:nvSpPr>
        <p:spPr>
          <a:xfrm>
            <a:off x="4746171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8" name="Скругленный прямоугольник 27">
            <a:hlinkClick r:id="rId18" action="ppaction://hlinksldjump"/>
          </p:cNvPr>
          <p:cNvSpPr/>
          <p:nvPr/>
        </p:nvSpPr>
        <p:spPr>
          <a:xfrm>
            <a:off x="5794922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9" name="Скругленный прямоугольник 28">
            <a:hlinkClick r:id="rId19" action="ppaction://hlinksldjump"/>
          </p:cNvPr>
          <p:cNvSpPr/>
          <p:nvPr/>
        </p:nvSpPr>
        <p:spPr>
          <a:xfrm>
            <a:off x="6843673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0" name="Скругленный прямоугольник 29">
            <a:hlinkClick r:id="rId20" action="ppaction://hlinksldjump"/>
          </p:cNvPr>
          <p:cNvSpPr/>
          <p:nvPr/>
        </p:nvSpPr>
        <p:spPr>
          <a:xfrm>
            <a:off x="7892424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1" name="Скругленный прямоугольник 30">
            <a:hlinkClick r:id="rId21" action="ppaction://hlinksldjump"/>
          </p:cNvPr>
          <p:cNvSpPr/>
          <p:nvPr/>
        </p:nvSpPr>
        <p:spPr>
          <a:xfrm>
            <a:off x="8941175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2" name="Скругленный прямоугольник 31">
            <a:hlinkClick r:id="rId22" action="ppaction://hlinksldjump"/>
          </p:cNvPr>
          <p:cNvSpPr/>
          <p:nvPr/>
        </p:nvSpPr>
        <p:spPr>
          <a:xfrm>
            <a:off x="9989926" y="241564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33" name="Скругленный прямоугольник 32">
            <a:hlinkClick r:id="rId23" action="ppaction://hlinksldjump"/>
          </p:cNvPr>
          <p:cNvSpPr/>
          <p:nvPr/>
        </p:nvSpPr>
        <p:spPr>
          <a:xfrm>
            <a:off x="11038677" y="241564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34" name="Скругленный прямоугольник 33">
            <a:hlinkClick r:id="rId24" action="ppaction://hlinksldjump"/>
          </p:cNvPr>
          <p:cNvSpPr/>
          <p:nvPr/>
        </p:nvSpPr>
        <p:spPr>
          <a:xfrm>
            <a:off x="4746171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35" name="Скругленный прямоугольник 34">
            <a:hlinkClick r:id="rId25" action="ppaction://hlinksldjump"/>
          </p:cNvPr>
          <p:cNvSpPr/>
          <p:nvPr/>
        </p:nvSpPr>
        <p:spPr>
          <a:xfrm>
            <a:off x="5794922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36" name="Скругленный прямоугольник 35">
            <a:hlinkClick r:id="rId26" action="ppaction://hlinksldjump"/>
          </p:cNvPr>
          <p:cNvSpPr/>
          <p:nvPr/>
        </p:nvSpPr>
        <p:spPr>
          <a:xfrm>
            <a:off x="6843673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7" name="Скругленный прямоугольник 36">
            <a:hlinkClick r:id="rId27" action="ppaction://hlinksldjump"/>
          </p:cNvPr>
          <p:cNvSpPr/>
          <p:nvPr/>
        </p:nvSpPr>
        <p:spPr>
          <a:xfrm>
            <a:off x="7892424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8" name="Скругленный прямоугольник 37">
            <a:hlinkClick r:id="rId28" action="ppaction://hlinksldjump"/>
          </p:cNvPr>
          <p:cNvSpPr/>
          <p:nvPr/>
        </p:nvSpPr>
        <p:spPr>
          <a:xfrm>
            <a:off x="8941175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9" name="Скругленный прямоугольник 38">
            <a:hlinkClick r:id="rId28" action="ppaction://hlinksldjump"/>
          </p:cNvPr>
          <p:cNvSpPr/>
          <p:nvPr/>
        </p:nvSpPr>
        <p:spPr>
          <a:xfrm>
            <a:off x="9989926" y="335181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0" name="Скругленный прямоугольник 39">
            <a:hlinkClick r:id="rId29" action="ppaction://hlinksldjump"/>
          </p:cNvPr>
          <p:cNvSpPr/>
          <p:nvPr/>
        </p:nvSpPr>
        <p:spPr>
          <a:xfrm>
            <a:off x="11038677" y="335181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41" name="Скругленный прямоугольник 40">
            <a:hlinkClick r:id="rId30" action="ppaction://hlinksldjump"/>
          </p:cNvPr>
          <p:cNvSpPr/>
          <p:nvPr/>
        </p:nvSpPr>
        <p:spPr>
          <a:xfrm>
            <a:off x="4746171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42" name="Скругленный прямоугольник 41">
            <a:hlinkClick r:id="rId31" action="ppaction://hlinksldjump"/>
          </p:cNvPr>
          <p:cNvSpPr/>
          <p:nvPr/>
        </p:nvSpPr>
        <p:spPr>
          <a:xfrm>
            <a:off x="5794922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43" name="Скругленный прямоугольник 42">
            <a:hlinkClick r:id="rId32" action="ppaction://hlinksldjump"/>
          </p:cNvPr>
          <p:cNvSpPr/>
          <p:nvPr/>
        </p:nvSpPr>
        <p:spPr>
          <a:xfrm>
            <a:off x="6843673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44" name="Скругленный прямоугольник 43">
            <a:hlinkClick r:id="rId33" action="ppaction://hlinksldjump"/>
          </p:cNvPr>
          <p:cNvSpPr/>
          <p:nvPr/>
        </p:nvSpPr>
        <p:spPr>
          <a:xfrm>
            <a:off x="7892424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45" name="Скругленный прямоугольник 44">
            <a:hlinkClick r:id="rId34" action="ppaction://hlinksldjump"/>
          </p:cNvPr>
          <p:cNvSpPr/>
          <p:nvPr/>
        </p:nvSpPr>
        <p:spPr>
          <a:xfrm>
            <a:off x="8941175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46" name="Скругленный прямоугольник 45">
            <a:hlinkClick r:id="rId35" action="ppaction://hlinksldjump"/>
          </p:cNvPr>
          <p:cNvSpPr/>
          <p:nvPr/>
        </p:nvSpPr>
        <p:spPr>
          <a:xfrm>
            <a:off x="9989926" y="430609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7" name="Скругленный прямоугольник 46">
            <a:hlinkClick r:id="rId36" action="ppaction://hlinksldjump"/>
          </p:cNvPr>
          <p:cNvSpPr/>
          <p:nvPr/>
        </p:nvSpPr>
        <p:spPr>
          <a:xfrm>
            <a:off x="11038677" y="430609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980442" y="5281670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КОМАНДА1</a:t>
            </a:r>
            <a:endParaRPr lang="ru-RU" sz="2400" dirty="0"/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56" name="Овал 5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57" name="Овал 56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58" name="Овал 5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59" name="Овал 58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60" name="Овал 5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62" name="Овал 6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63" name="Овал 6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65" name="Овал 6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66" name="Овал 6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68" name="Овал 6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70" name="Овал 6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71" name="Овал 7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72" name="Овал 7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73" name="Овал 7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74" name="Овал 73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75" name="Овал 7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918099" y="5301627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85" name="Овал 8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86" name="Овал 85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87" name="Овал 8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88" name="Овал 87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89" name="Овал 8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91" name="Овал 9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92" name="Овал 9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94" name="Овал 9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95" name="Овал 9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97" name="Овал 9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99" name="Овал 9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00" name="Овал 9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01" name="Овал 10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02" name="Овал 10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03" name="Овал 102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04" name="Овал 10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902177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106" name="Овал 105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08" name="Овал 107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09" name="Овал 108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10" name="Овал 10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11" name="Овал 110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12" name="Овал 11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13" name="Овал 112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14" name="Овал 11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15" name="Овал 114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16" name="Овал 11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17" name="Овал 11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18" name="Овал 11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19" name="Овал 11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20" name="Овал 11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21" name="Овал 12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22" name="Овал 12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23" name="Овал 122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24" name="Овал 12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125" name="Овал 124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126" name="Овал 12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27" name="Овал 12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28" name="Овал 12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29" name="Овал 12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30" name="Овал 129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31" name="Овал 13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6823575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4</a:t>
            </a:r>
            <a:endParaRPr lang="ru-RU" sz="2400" dirty="0"/>
          </a:p>
        </p:txBody>
      </p:sp>
      <p:sp>
        <p:nvSpPr>
          <p:cNvPr id="133" name="Овал 132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35" name="Овал 134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36" name="Овал 135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37" name="Овал 13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38" name="Овал 137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39" name="Овал 13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40" name="Овал 139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41" name="Овал 14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42" name="Овал 141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43" name="Овал 14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44" name="Овал 14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45" name="Овал 14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46" name="Овал 14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47" name="Овал 14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48" name="Овал 14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49" name="Овал 14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50" name="Овал 149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51" name="Овал 15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152" name="Овал 151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153" name="Овал 15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54" name="Овал 15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55" name="Овал 15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56" name="Овал 15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57" name="Овал 156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58" name="Овал 15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8763282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КОМАНДА5</a:t>
            </a:r>
            <a:endParaRPr lang="ru-RU" sz="2400" dirty="0"/>
          </a:p>
        </p:txBody>
      </p:sp>
      <p:sp>
        <p:nvSpPr>
          <p:cNvPr id="181" name="Овал 180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Овал 18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83" name="Овал 182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84" name="Овал 183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85" name="Овал 18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86" name="Овал 185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87" name="Овал 18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88" name="Овал 187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89" name="Овал 18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90" name="Овал 189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91" name="Овал 19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92" name="Овал 19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93" name="Овал 192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94" name="Овал 193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95" name="Овал 19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96" name="Овал 195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97" name="Овал 19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98" name="Овал 197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99" name="Овал 19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200" name="Овал 199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201" name="Овал 20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202" name="Овал 20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203" name="Овал 202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204" name="Овал 203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205" name="Овал 204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206" name="Овал 205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9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" fill="hold">
                      <p:stCondLst>
                        <p:cond delay="0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>
                      <p:stCondLst>
                        <p:cond delay="indefinite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>
                      <p:stCondLst>
                        <p:cond delay="indefinite"/>
                      </p:stCondLst>
                      <p:childTnLst>
                        <p:par>
                          <p:cTn id="747" fill="hold">
                            <p:stCondLst>
                              <p:cond delay="0"/>
                            </p:stCondLst>
                            <p:childTnLst>
                              <p:par>
                                <p:cTn id="7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51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" fill="hold">
                      <p:stCondLst>
                        <p:cond delay="0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>
                      <p:stCondLst>
                        <p:cond delay="indefinite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2" fill="hold">
                      <p:stCondLst>
                        <p:cond delay="indefinite"/>
                      </p:stCondLst>
                      <p:childTnLst>
                        <p:par>
                          <p:cTn id="793" fill="hold">
                            <p:stCondLst>
                              <p:cond delay="0"/>
                            </p:stCondLst>
                            <p:childTnLst>
                              <p:par>
                                <p:cTn id="7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>
                      <p:stCondLst>
                        <p:cond delay="indefinite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>
                      <p:stCondLst>
                        <p:cond delay="indefinite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>
                      <p:stCondLst>
                        <p:cond delay="indefinite"/>
                      </p:stCondLst>
                      <p:childTnLst>
                        <p:par>
                          <p:cTn id="838" fill="hold">
                            <p:stCondLst>
                              <p:cond delay="0"/>
                            </p:stCondLst>
                            <p:childTnLst>
                              <p:par>
                                <p:cTn id="8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7" fill="hold">
                      <p:stCondLst>
                        <p:cond delay="indefinite"/>
                      </p:stCondLst>
                      <p:childTnLst>
                        <p:par>
                          <p:cTn id="848" fill="hold">
                            <p:stCondLst>
                              <p:cond delay="0"/>
                            </p:stCondLst>
                            <p:childTnLst>
                              <p:par>
                                <p:cTn id="8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2" fill="hold">
                      <p:stCondLst>
                        <p:cond delay="indefinite"/>
                      </p:stCondLst>
                      <p:childTnLst>
                        <p:par>
                          <p:cTn id="853" fill="hold">
                            <p:stCondLst>
                              <p:cond delay="0"/>
                            </p:stCondLst>
                            <p:childTnLst>
                              <p:par>
                                <p:cTn id="8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>
                      <p:stCondLst>
                        <p:cond delay="indefinite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2" fill="hold">
                      <p:stCondLst>
                        <p:cond delay="indefinite"/>
                      </p:stCondLst>
                      <p:childTnLst>
                        <p:par>
                          <p:cTn id="863" fill="hold">
                            <p:stCondLst>
                              <p:cond delay="0"/>
                            </p:stCondLst>
                            <p:childTnLst>
                              <p:par>
                                <p:cTn id="8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2" fill="hold">
                      <p:stCondLst>
                        <p:cond delay="indefinite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6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9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1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12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3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17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1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82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7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  <p:tag name="ISPRING_RESOURCE_PATHS_HASH_2" val="d5de1aabb4e56473b02a2a78ec7054bacfc35e2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496</Words>
  <Application>Microsoft Office PowerPoint</Application>
  <PresentationFormat>Произвольный</PresentationFormat>
  <Paragraphs>347</Paragraphs>
  <Slides>36</Slides>
  <Notes>36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USER</cp:lastModifiedBy>
  <cp:revision>21</cp:revision>
  <dcterms:created xsi:type="dcterms:W3CDTF">2017-08-05T04:53:38Z</dcterms:created>
  <dcterms:modified xsi:type="dcterms:W3CDTF">2019-03-14T03:10:19Z</dcterms:modified>
</cp:coreProperties>
</file>