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Aldrich" panose="020B0604020202020204" charset="0"/>
      <p:regular r:id="rId26"/>
    </p:embeddedFont>
    <p:embeddedFont>
      <p:font typeface="Barlow Condensed" panose="020B060402020202020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Rubik" panose="020B0604020202020204" charset="-79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4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c6816c645_0_1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bc6816c645_0_1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c6816c645_0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c6816c645_0_1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c6816c645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c6816c645_0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bc6816c645_0_1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bc6816c645_0_1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c6816c645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c6816c645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bc6816c645_0_1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bc6816c645_0_1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bc6816c645_0_1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bc6816c645_0_1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bc6816c645_0_1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bc6816c645_0_1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bc6816c645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bc6816c645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bc6816c645_0_1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bc6816c645_0_1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6816c645_1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6816c645_1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c6816c645_0_1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bc6816c645_0_1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c6816c645_0_1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c6816c645_0_1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bc6816c645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bc6816c645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c6816c64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c6816c64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c6816c645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c6816c645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c6816c645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c6816c645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c6816c645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bc6816c645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bc6816c645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bc6816c645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c6816c645_0_1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c6816c645_0_1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slidesmania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lidesManiaS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.instagram.com/slidesmania/" TargetMode="External"/><Relationship Id="rId4" Type="http://schemas.openxmlformats.org/officeDocument/2006/relationships/hyperlink" Target="https://www.facebook.com/SlidesManiaSM/" TargetMode="External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2630550" y="2752500"/>
            <a:ext cx="69402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8">
  <p:cSld name="CUSTOM_16_1_1_1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9">
  <p:cSld name="CUSTOM_16_1_1_1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0">
  <p:cSld name="CUSTOM_16_1_1_1_1_1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7" name="Google Shape;167;p13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1">
  <p:cSld name="CUSTOM_16_1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14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2">
  <p:cSld name="CUSTOM_16_1_1_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3">
  <p:cSld name="CUSTOM_16_1_1_1_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2" name="Google Shape;182;p16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4">
  <p:cSld name="CUSTOM_16_1_1_1_1_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7" name="Google Shape;187;p17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5">
  <p:cSld name="CUSTOM_16_1_1_1_1_1_3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2" name="Google Shape;192;p18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6">
  <p:cSld name="CUSTOM_16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7" name="Google Shape;197;p19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7">
  <p:cSld name="CUSTOM_16_1_1_2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CUSTOM_20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469075" y="320850"/>
            <a:ext cx="11246400" cy="6112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688600" y="506600"/>
            <a:ext cx="10841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subTitle" idx="1"/>
          </p:nvPr>
        </p:nvSpPr>
        <p:spPr>
          <a:xfrm>
            <a:off x="688600" y="1737200"/>
            <a:ext cx="10841100" cy="4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8">
  <p:cSld name="CUSTOM_16_1_1_1_2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9">
  <p:cSld name="CUSTOM_16_1_1_1_1_2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2" name="Google Shape;212;p22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20">
  <p:cSld name="CUSTOM_16_1_1_1_1_1_2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0" name="Google Shape;220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p2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Бесплатные </a:t>
              </a:r>
              <a:r>
                <a:rPr kumimoji="0" lang="ru-RU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шаблоны для слайдов </a:t>
              </a:r>
              <a:r>
                <a:rPr kumimoji="0" lang="ru-RU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Google</a:t>
              </a: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kumimoji="0" lang="ru-RU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или</a:t>
              </a: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kumimoji="0" lang="ru-RU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ru-RU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Не для продажи!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r>
                <a:rPr kumimoji="0" lang="ru-RU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Не удаляйте slidesmania.com текст по бокам.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r>
                <a:rPr kumimoji="0" lang="ru-RU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Переведен и доработан Г.О. </a:t>
              </a:r>
              <a:r>
                <a:rPr kumimoji="0" lang="ru-RU" sz="2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Аствацатуровым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23" name="Google Shape;223;p2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24" name="Google Shape;224;p2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4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4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4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ru-R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  <a:sym typeface="Homemade Apple"/>
                </a:rPr>
                <a:t>Всё для педагогов!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1">
  <p:cSld name="CUSTOM_16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Rubik"/>
                <a:ea typeface="Rubik"/>
                <a:cs typeface="Rubik"/>
                <a:sym typeface="Rubik"/>
              </a:rPr>
              <a:t>Родился в Германии 14 марта 1879 г.</a:t>
            </a:r>
          </a:p>
        </p:txBody>
      </p:sp>
      <p:sp>
        <p:nvSpPr>
          <p:cNvPr id="120" name="Google Shape;120;p4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Rubik"/>
                <a:ea typeface="Rubik"/>
                <a:cs typeface="Rubik"/>
                <a:sym typeface="Rubik"/>
              </a:rPr>
              <a:t>Был физиком-теоретиком</a:t>
            </a:r>
          </a:p>
        </p:txBody>
      </p:sp>
      <p:sp>
        <p:nvSpPr>
          <p:cNvPr id="121" name="Google Shape;121;p4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ubik"/>
                <a:ea typeface="Rubik"/>
                <a:cs typeface="Rubik"/>
                <a:sym typeface="Rubik"/>
              </a:rPr>
              <a:t>E = mc</a:t>
            </a:r>
            <a:r>
              <a:rPr lang="en" sz="1800" baseline="30000">
                <a:latin typeface="Rubik"/>
                <a:ea typeface="Rubik"/>
                <a:cs typeface="Rubik"/>
                <a:sym typeface="Rubik"/>
              </a:rPr>
              <a:t>2</a:t>
            </a:r>
            <a:endParaRPr sz="1800" baseline="30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2">
            <a:alphaModFix/>
          </a:blip>
          <a:srcRect b="1739"/>
          <a:stretch/>
        </p:blipFill>
        <p:spPr>
          <a:xfrm>
            <a:off x="905730" y="651900"/>
            <a:ext cx="4201800" cy="5554200"/>
          </a:xfrm>
          <a:prstGeom prst="roundRect">
            <a:avLst>
              <a:gd name="adj" fmla="val 9941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2">
  <p:cSld name="CUSTOM_16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Rubik"/>
                <a:ea typeface="Rubik"/>
                <a:cs typeface="Rubik"/>
                <a:sym typeface="Rubik"/>
              </a:rPr>
              <a:t>Это кислота</a:t>
            </a:r>
            <a:r>
              <a:rPr lang="en" sz="1800" dirty="0">
                <a:latin typeface="Rubik"/>
                <a:ea typeface="Rubik"/>
                <a:cs typeface="Rubik"/>
                <a:sym typeface="Rubik"/>
              </a:rPr>
              <a:t>.</a:t>
            </a:r>
            <a:endParaRPr sz="18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Rubik"/>
                <a:ea typeface="Rubik"/>
                <a:cs typeface="Rubik"/>
                <a:sym typeface="Rubik"/>
              </a:rPr>
              <a:t>Двуосновная</a:t>
            </a:r>
            <a:r>
              <a:rPr lang="en" sz="1800" dirty="0">
                <a:latin typeface="Rubik"/>
                <a:ea typeface="Rubik"/>
                <a:cs typeface="Rubik"/>
                <a:sym typeface="Rubik"/>
              </a:rPr>
              <a:t>.</a:t>
            </a:r>
            <a:endParaRPr sz="18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Rubik"/>
                <a:ea typeface="Rubik"/>
                <a:cs typeface="Rubik"/>
                <a:sym typeface="Rubik"/>
              </a:rPr>
              <a:t>H2SO4</a:t>
            </a:r>
          </a:p>
        </p:txBody>
      </p:sp>
      <p:pic>
        <p:nvPicPr>
          <p:cNvPr id="127" name="Google Shape;127;p5"/>
          <p:cNvPicPr preferRelativeResize="0"/>
          <p:nvPr/>
        </p:nvPicPr>
        <p:blipFill>
          <a:blip r:embed="rId2"/>
          <a:srcRect/>
          <a:stretch/>
        </p:blipFill>
        <p:spPr>
          <a:xfrm>
            <a:off x="905725" y="2171115"/>
            <a:ext cx="4201800" cy="2515769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3">
  <p:cSld name="CUSTOM_16_1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Rubik"/>
                <a:ea typeface="Rubik"/>
                <a:cs typeface="Rubik"/>
                <a:sym typeface="Rubik"/>
              </a:rPr>
              <a:t>Население этой латиноамериканской страны насчитывает 3,5 млн человек.</a:t>
            </a:r>
          </a:p>
        </p:txBody>
      </p:sp>
      <p:sp>
        <p:nvSpPr>
          <p:cNvPr id="130" name="Google Shape;130;p6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Rubik"/>
                <a:ea typeface="Rubik"/>
                <a:cs typeface="Rubik"/>
                <a:sym typeface="Rubik"/>
              </a:rPr>
              <a:t>Её экономика ориентирована на экспорт животноводства.</a:t>
            </a:r>
          </a:p>
        </p:txBody>
      </p:sp>
      <p:sp>
        <p:nvSpPr>
          <p:cNvPr id="131" name="Google Shape;131;p6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Rubik"/>
                <a:ea typeface="Rubik"/>
                <a:cs typeface="Rubik"/>
                <a:sym typeface="Rubik"/>
              </a:rPr>
              <a:t>Граничит с Аргентиной на западе и Бразилией на севере.</a:t>
            </a:r>
          </a:p>
        </p:txBody>
      </p:sp>
      <p:pic>
        <p:nvPicPr>
          <p:cNvPr id="132" name="Google Shape;132;p6"/>
          <p:cNvPicPr preferRelativeResize="0"/>
          <p:nvPr/>
        </p:nvPicPr>
        <p:blipFill>
          <a:blip r:embed="rId2"/>
          <a:srcRect/>
          <a:stretch/>
        </p:blipFill>
        <p:spPr>
          <a:xfrm>
            <a:off x="905725" y="1541691"/>
            <a:ext cx="4201800" cy="3774617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4">
  <p:cSld name="CUSTOM_16_1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5">
  <p:cSld name="CUSTOM_16_1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6">
  <p:cSld name="CUSTOM_16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7">
  <p:cSld name="CUSTOM_16_1_1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/>
          <p:nvPr/>
        </p:nvSpPr>
        <p:spPr>
          <a:xfrm>
            <a:off x="5674743" y="79505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5674743" y="2884825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5674743" y="4974600"/>
            <a:ext cx="5718900" cy="123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2">
            <a:alphaModFix/>
          </a:blip>
          <a:srcRect l="19213" t="10774" r="19206" b="7785"/>
          <a:stretch/>
        </p:blipFill>
        <p:spPr>
          <a:xfrm>
            <a:off x="905725" y="652050"/>
            <a:ext cx="4201800" cy="5553900"/>
          </a:xfrm>
          <a:prstGeom prst="roundRect">
            <a:avLst>
              <a:gd name="adj" fmla="val 9868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93C919"/>
            </a:gs>
            <a:gs pos="22000">
              <a:srgbClr val="00BF72"/>
            </a:gs>
            <a:gs pos="45000">
              <a:srgbClr val="008793"/>
            </a:gs>
            <a:gs pos="70000">
              <a:srgbClr val="004D7A"/>
            </a:gs>
            <a:gs pos="100000">
              <a:srgbClr val="051937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195022" y="449412"/>
            <a:ext cx="44242" cy="38097"/>
          </a:xfrm>
          <a:custGeom>
            <a:avLst/>
            <a:gdLst/>
            <a:ahLst/>
            <a:cxnLst/>
            <a:rect l="l" t="t" r="r" b="b"/>
            <a:pathLst>
              <a:path w="1080" h="930" extrusionOk="0">
                <a:moveTo>
                  <a:pt x="472" y="0"/>
                </a:moveTo>
                <a:cubicBezTo>
                  <a:pt x="233" y="0"/>
                  <a:pt x="1" y="178"/>
                  <a:pt x="1" y="446"/>
                </a:cubicBezTo>
                <a:cubicBezTo>
                  <a:pt x="1" y="702"/>
                  <a:pt x="199" y="929"/>
                  <a:pt x="455" y="929"/>
                </a:cubicBezTo>
                <a:cubicBezTo>
                  <a:pt x="881" y="929"/>
                  <a:pt x="1080" y="418"/>
                  <a:pt x="796" y="134"/>
                </a:cubicBezTo>
                <a:cubicBezTo>
                  <a:pt x="703" y="42"/>
                  <a:pt x="587" y="0"/>
                  <a:pt x="472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3835066" y="176257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4367747" y="4499720"/>
            <a:ext cx="183851" cy="157347"/>
          </a:xfrm>
          <a:custGeom>
            <a:avLst/>
            <a:gdLst/>
            <a:ahLst/>
            <a:cxnLst/>
            <a:rect l="l" t="t" r="r" b="b"/>
            <a:pathLst>
              <a:path w="4488" h="3841" extrusionOk="0">
                <a:moveTo>
                  <a:pt x="1926" y="0"/>
                </a:moveTo>
                <a:cubicBezTo>
                  <a:pt x="945" y="0"/>
                  <a:pt x="0" y="769"/>
                  <a:pt x="0" y="1938"/>
                </a:cubicBezTo>
                <a:cubicBezTo>
                  <a:pt x="0" y="2989"/>
                  <a:pt x="852" y="3841"/>
                  <a:pt x="1903" y="3841"/>
                </a:cubicBezTo>
                <a:cubicBezTo>
                  <a:pt x="3635" y="3841"/>
                  <a:pt x="4487" y="1768"/>
                  <a:pt x="3266" y="575"/>
                </a:cubicBezTo>
                <a:cubicBezTo>
                  <a:pt x="2879" y="178"/>
                  <a:pt x="2398" y="0"/>
                  <a:pt x="1926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633317" y="3626207"/>
            <a:ext cx="174511" cy="174552"/>
          </a:xfrm>
          <a:custGeom>
            <a:avLst/>
            <a:gdLst/>
            <a:ahLst/>
            <a:cxnLst/>
            <a:rect l="l" t="t" r="r" b="b"/>
            <a:pathLst>
              <a:path w="4260" h="4261" extrusionOk="0">
                <a:moveTo>
                  <a:pt x="2130" y="0"/>
                </a:moveTo>
                <a:cubicBezTo>
                  <a:pt x="966" y="0"/>
                  <a:pt x="0" y="938"/>
                  <a:pt x="0" y="2130"/>
                </a:cubicBezTo>
                <a:cubicBezTo>
                  <a:pt x="0" y="3295"/>
                  <a:pt x="966" y="4260"/>
                  <a:pt x="2130" y="4260"/>
                </a:cubicBezTo>
                <a:cubicBezTo>
                  <a:pt x="3323" y="4260"/>
                  <a:pt x="4260" y="3295"/>
                  <a:pt x="4260" y="2130"/>
                </a:cubicBezTo>
                <a:cubicBezTo>
                  <a:pt x="4260" y="938"/>
                  <a:pt x="3323" y="0"/>
                  <a:pt x="2130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710573" y="4986204"/>
            <a:ext cx="74515" cy="63987"/>
          </a:xfrm>
          <a:custGeom>
            <a:avLst/>
            <a:gdLst/>
            <a:ahLst/>
            <a:cxnLst/>
            <a:rect l="l" t="t" r="r" b="b"/>
            <a:pathLst>
              <a:path w="1819" h="1562" extrusionOk="0">
                <a:moveTo>
                  <a:pt x="770" y="1"/>
                </a:moveTo>
                <a:cubicBezTo>
                  <a:pt x="377" y="1"/>
                  <a:pt x="0" y="306"/>
                  <a:pt x="0" y="767"/>
                </a:cubicBezTo>
                <a:cubicBezTo>
                  <a:pt x="0" y="1193"/>
                  <a:pt x="341" y="1562"/>
                  <a:pt x="767" y="1562"/>
                </a:cubicBezTo>
                <a:cubicBezTo>
                  <a:pt x="1449" y="1562"/>
                  <a:pt x="1818" y="710"/>
                  <a:pt x="1307" y="227"/>
                </a:cubicBezTo>
                <a:cubicBezTo>
                  <a:pt x="1151" y="71"/>
                  <a:pt x="958" y="1"/>
                  <a:pt x="770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559648" y="4493191"/>
            <a:ext cx="62881" cy="55876"/>
          </a:xfrm>
          <a:custGeom>
            <a:avLst/>
            <a:gdLst/>
            <a:ahLst/>
            <a:cxnLst/>
            <a:rect l="l" t="t" r="r" b="b"/>
            <a:pathLst>
              <a:path w="1535" h="1364" extrusionOk="0">
                <a:moveTo>
                  <a:pt x="759" y="1"/>
                </a:moveTo>
                <a:cubicBezTo>
                  <a:pt x="481" y="1"/>
                  <a:pt x="229" y="167"/>
                  <a:pt x="142" y="448"/>
                </a:cubicBezTo>
                <a:cubicBezTo>
                  <a:pt x="0" y="789"/>
                  <a:pt x="171" y="1186"/>
                  <a:pt x="512" y="1328"/>
                </a:cubicBezTo>
                <a:cubicBezTo>
                  <a:pt x="583" y="1352"/>
                  <a:pt x="656" y="1363"/>
                  <a:pt x="730" y="1363"/>
                </a:cubicBezTo>
                <a:cubicBezTo>
                  <a:pt x="1007" y="1363"/>
                  <a:pt x="1280" y="1200"/>
                  <a:pt x="1392" y="931"/>
                </a:cubicBezTo>
                <a:cubicBezTo>
                  <a:pt x="1534" y="590"/>
                  <a:pt x="1364" y="192"/>
                  <a:pt x="1023" y="50"/>
                </a:cubicBezTo>
                <a:cubicBezTo>
                  <a:pt x="935" y="17"/>
                  <a:pt x="846" y="1"/>
                  <a:pt x="759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548885" y="710809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2838060" y="1863729"/>
            <a:ext cx="61693" cy="53541"/>
          </a:xfrm>
          <a:custGeom>
            <a:avLst/>
            <a:gdLst/>
            <a:ahLst/>
            <a:cxnLst/>
            <a:rect l="l" t="t" r="r" b="b"/>
            <a:pathLst>
              <a:path w="1506" h="1307" extrusionOk="0">
                <a:moveTo>
                  <a:pt x="660" y="1"/>
                </a:moveTo>
                <a:cubicBezTo>
                  <a:pt x="326" y="1"/>
                  <a:pt x="0" y="268"/>
                  <a:pt x="0" y="653"/>
                </a:cubicBezTo>
                <a:cubicBezTo>
                  <a:pt x="0" y="1022"/>
                  <a:pt x="284" y="1306"/>
                  <a:pt x="653" y="1306"/>
                </a:cubicBezTo>
                <a:cubicBezTo>
                  <a:pt x="1221" y="1306"/>
                  <a:pt x="1505" y="596"/>
                  <a:pt x="1108" y="199"/>
                </a:cubicBezTo>
                <a:cubicBezTo>
                  <a:pt x="980" y="62"/>
                  <a:pt x="819" y="1"/>
                  <a:pt x="660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508271" y="1063722"/>
            <a:ext cx="232722" cy="210888"/>
          </a:xfrm>
          <a:custGeom>
            <a:avLst/>
            <a:gdLst/>
            <a:ahLst/>
            <a:cxnLst/>
            <a:rect l="l" t="t" r="r" b="b"/>
            <a:pathLst>
              <a:path w="5681" h="5148" extrusionOk="0">
                <a:moveTo>
                  <a:pt x="2819" y="1"/>
                </a:moveTo>
                <a:cubicBezTo>
                  <a:pt x="1655" y="1"/>
                  <a:pt x="607" y="794"/>
                  <a:pt x="341" y="1979"/>
                </a:cubicBezTo>
                <a:cubicBezTo>
                  <a:pt x="1" y="3370"/>
                  <a:pt x="881" y="4762"/>
                  <a:pt x="2244" y="5074"/>
                </a:cubicBezTo>
                <a:cubicBezTo>
                  <a:pt x="2447" y="5124"/>
                  <a:pt x="2650" y="5148"/>
                  <a:pt x="2850" y="5148"/>
                </a:cubicBezTo>
                <a:cubicBezTo>
                  <a:pt x="4019" y="5148"/>
                  <a:pt x="5073" y="4335"/>
                  <a:pt x="5340" y="3171"/>
                </a:cubicBezTo>
                <a:cubicBezTo>
                  <a:pt x="5680" y="1780"/>
                  <a:pt x="4828" y="388"/>
                  <a:pt x="3437" y="76"/>
                </a:cubicBezTo>
                <a:cubicBezTo>
                  <a:pt x="3230" y="25"/>
                  <a:pt x="3022" y="1"/>
                  <a:pt x="2819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8201526" y="1082526"/>
            <a:ext cx="52026" cy="44816"/>
          </a:xfrm>
          <a:custGeom>
            <a:avLst/>
            <a:gdLst/>
            <a:ahLst/>
            <a:cxnLst/>
            <a:rect l="l" t="t" r="r" b="b"/>
            <a:pathLst>
              <a:path w="1270" h="1094" extrusionOk="0">
                <a:moveTo>
                  <a:pt x="556" y="0"/>
                </a:moveTo>
                <a:cubicBezTo>
                  <a:pt x="273" y="0"/>
                  <a:pt x="0" y="224"/>
                  <a:pt x="20" y="554"/>
                </a:cubicBezTo>
                <a:cubicBezTo>
                  <a:pt x="20" y="838"/>
                  <a:pt x="247" y="1094"/>
                  <a:pt x="559" y="1094"/>
                </a:cubicBezTo>
                <a:cubicBezTo>
                  <a:pt x="1042" y="1094"/>
                  <a:pt x="1269" y="497"/>
                  <a:pt x="929" y="156"/>
                </a:cubicBezTo>
                <a:cubicBezTo>
                  <a:pt x="821" y="48"/>
                  <a:pt x="687" y="0"/>
                  <a:pt x="556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9404437" y="1057279"/>
            <a:ext cx="211789" cy="180205"/>
          </a:xfrm>
          <a:custGeom>
            <a:avLst/>
            <a:gdLst/>
            <a:ahLst/>
            <a:cxnLst/>
            <a:rect l="l" t="t" r="r" b="b"/>
            <a:pathLst>
              <a:path w="5170" h="4399" extrusionOk="0">
                <a:moveTo>
                  <a:pt x="2234" y="0"/>
                </a:moveTo>
                <a:cubicBezTo>
                  <a:pt x="1095" y="0"/>
                  <a:pt x="1" y="885"/>
                  <a:pt x="1" y="2212"/>
                </a:cubicBezTo>
                <a:cubicBezTo>
                  <a:pt x="1" y="3433"/>
                  <a:pt x="995" y="4399"/>
                  <a:pt x="2216" y="4399"/>
                </a:cubicBezTo>
                <a:cubicBezTo>
                  <a:pt x="4176" y="4399"/>
                  <a:pt x="5170" y="2041"/>
                  <a:pt x="3778" y="650"/>
                </a:cubicBezTo>
                <a:cubicBezTo>
                  <a:pt x="3329" y="201"/>
                  <a:pt x="2777" y="0"/>
                  <a:pt x="2234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4331855" y="773604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2576293" y="2643170"/>
            <a:ext cx="51247" cy="50059"/>
          </a:xfrm>
          <a:custGeom>
            <a:avLst/>
            <a:gdLst/>
            <a:ahLst/>
            <a:cxnLst/>
            <a:rect l="l" t="t" r="r" b="b"/>
            <a:pathLst>
              <a:path w="1251" h="1222" extrusionOk="0">
                <a:moveTo>
                  <a:pt x="625" y="0"/>
                </a:moveTo>
                <a:cubicBezTo>
                  <a:pt x="285" y="0"/>
                  <a:pt x="1" y="256"/>
                  <a:pt x="1" y="597"/>
                </a:cubicBezTo>
                <a:cubicBezTo>
                  <a:pt x="1" y="938"/>
                  <a:pt x="285" y="1222"/>
                  <a:pt x="625" y="1222"/>
                </a:cubicBezTo>
                <a:cubicBezTo>
                  <a:pt x="966" y="1222"/>
                  <a:pt x="1250" y="938"/>
                  <a:pt x="1250" y="597"/>
                </a:cubicBezTo>
                <a:cubicBezTo>
                  <a:pt x="1250" y="256"/>
                  <a:pt x="966" y="0"/>
                  <a:pt x="62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4078193" y="3800718"/>
            <a:ext cx="51247" cy="50059"/>
          </a:xfrm>
          <a:custGeom>
            <a:avLst/>
            <a:gdLst/>
            <a:ahLst/>
            <a:cxnLst/>
            <a:rect l="l" t="t" r="r" b="b"/>
            <a:pathLst>
              <a:path w="1251" h="1222" extrusionOk="0">
                <a:moveTo>
                  <a:pt x="625" y="0"/>
                </a:moveTo>
                <a:cubicBezTo>
                  <a:pt x="285" y="0"/>
                  <a:pt x="1" y="256"/>
                  <a:pt x="1" y="597"/>
                </a:cubicBezTo>
                <a:cubicBezTo>
                  <a:pt x="1" y="966"/>
                  <a:pt x="285" y="1221"/>
                  <a:pt x="625" y="1221"/>
                </a:cubicBezTo>
                <a:cubicBezTo>
                  <a:pt x="966" y="1221"/>
                  <a:pt x="1250" y="966"/>
                  <a:pt x="1250" y="597"/>
                </a:cubicBezTo>
                <a:cubicBezTo>
                  <a:pt x="1250" y="256"/>
                  <a:pt x="966" y="0"/>
                  <a:pt x="62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031169" y="117963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0014828" y="3183425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7763352" y="4402855"/>
            <a:ext cx="90778" cy="77752"/>
          </a:xfrm>
          <a:custGeom>
            <a:avLst/>
            <a:gdLst/>
            <a:ahLst/>
            <a:cxnLst/>
            <a:rect l="l" t="t" r="r" b="b"/>
            <a:pathLst>
              <a:path w="2216" h="1898" extrusionOk="0">
                <a:moveTo>
                  <a:pt x="1278" y="0"/>
                </a:moveTo>
                <a:cubicBezTo>
                  <a:pt x="427" y="0"/>
                  <a:pt x="1" y="1023"/>
                  <a:pt x="597" y="1619"/>
                </a:cubicBezTo>
                <a:cubicBezTo>
                  <a:pt x="790" y="1812"/>
                  <a:pt x="1028" y="1898"/>
                  <a:pt x="1261" y="1898"/>
                </a:cubicBezTo>
                <a:cubicBezTo>
                  <a:pt x="1748" y="1898"/>
                  <a:pt x="2216" y="1523"/>
                  <a:pt x="2216" y="966"/>
                </a:cubicBezTo>
                <a:cubicBezTo>
                  <a:pt x="2216" y="426"/>
                  <a:pt x="1790" y="0"/>
                  <a:pt x="1278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136524" y="3215977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4362040" y="400213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10005542" y="2446538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2114454" y="2194112"/>
            <a:ext cx="68657" cy="68657"/>
          </a:xfrm>
          <a:custGeom>
            <a:avLst/>
            <a:gdLst/>
            <a:ahLst/>
            <a:cxnLst/>
            <a:rect l="l" t="t" r="r" b="b"/>
            <a:pathLst>
              <a:path w="1676" h="1676" extrusionOk="0">
                <a:moveTo>
                  <a:pt x="852" y="0"/>
                </a:moveTo>
                <a:cubicBezTo>
                  <a:pt x="369" y="0"/>
                  <a:pt x="0" y="370"/>
                  <a:pt x="0" y="824"/>
                </a:cubicBezTo>
                <a:cubicBezTo>
                  <a:pt x="0" y="1307"/>
                  <a:pt x="369" y="1676"/>
                  <a:pt x="852" y="1676"/>
                </a:cubicBezTo>
                <a:cubicBezTo>
                  <a:pt x="1307" y="1676"/>
                  <a:pt x="1676" y="1307"/>
                  <a:pt x="1676" y="824"/>
                </a:cubicBezTo>
                <a:cubicBezTo>
                  <a:pt x="1676" y="370"/>
                  <a:pt x="1307" y="0"/>
                  <a:pt x="852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1984144" y="1104032"/>
            <a:ext cx="67510" cy="67510"/>
          </a:xfrm>
          <a:custGeom>
            <a:avLst/>
            <a:gdLst/>
            <a:ahLst/>
            <a:cxnLst/>
            <a:rect l="l" t="t" r="r" b="b"/>
            <a:pathLst>
              <a:path w="1648" h="1648" extrusionOk="0">
                <a:moveTo>
                  <a:pt x="824" y="1"/>
                </a:moveTo>
                <a:cubicBezTo>
                  <a:pt x="370" y="1"/>
                  <a:pt x="0" y="370"/>
                  <a:pt x="0" y="824"/>
                </a:cubicBezTo>
                <a:cubicBezTo>
                  <a:pt x="0" y="1279"/>
                  <a:pt x="370" y="1648"/>
                  <a:pt x="824" y="1648"/>
                </a:cubicBezTo>
                <a:cubicBezTo>
                  <a:pt x="1278" y="1648"/>
                  <a:pt x="1648" y="1279"/>
                  <a:pt x="1648" y="824"/>
                </a:cubicBezTo>
                <a:cubicBezTo>
                  <a:pt x="1648" y="370"/>
                  <a:pt x="1278" y="1"/>
                  <a:pt x="824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6090804" y="514178"/>
            <a:ext cx="182704" cy="157142"/>
          </a:xfrm>
          <a:custGeom>
            <a:avLst/>
            <a:gdLst/>
            <a:ahLst/>
            <a:cxnLst/>
            <a:rect l="l" t="t" r="r" b="b"/>
            <a:pathLst>
              <a:path w="4460" h="3836" extrusionOk="0">
                <a:moveTo>
                  <a:pt x="1926" y="1"/>
                </a:moveTo>
                <a:cubicBezTo>
                  <a:pt x="940" y="1"/>
                  <a:pt x="1" y="777"/>
                  <a:pt x="1" y="1933"/>
                </a:cubicBezTo>
                <a:cubicBezTo>
                  <a:pt x="1" y="2983"/>
                  <a:pt x="853" y="3835"/>
                  <a:pt x="1903" y="3835"/>
                </a:cubicBezTo>
                <a:cubicBezTo>
                  <a:pt x="3607" y="3835"/>
                  <a:pt x="4459" y="1762"/>
                  <a:pt x="3267" y="569"/>
                </a:cubicBezTo>
                <a:cubicBezTo>
                  <a:pt x="2873" y="176"/>
                  <a:pt x="2395" y="1"/>
                  <a:pt x="192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2855841" y="1205501"/>
            <a:ext cx="89590" cy="77752"/>
          </a:xfrm>
          <a:custGeom>
            <a:avLst/>
            <a:gdLst/>
            <a:ahLst/>
            <a:cxnLst/>
            <a:rect l="l" t="t" r="r" b="b"/>
            <a:pathLst>
              <a:path w="2187" h="1898" extrusionOk="0">
                <a:moveTo>
                  <a:pt x="937" y="1"/>
                </a:moveTo>
                <a:cubicBezTo>
                  <a:pt x="457" y="1"/>
                  <a:pt x="0" y="383"/>
                  <a:pt x="0" y="960"/>
                </a:cubicBezTo>
                <a:cubicBezTo>
                  <a:pt x="0" y="1472"/>
                  <a:pt x="426" y="1898"/>
                  <a:pt x="937" y="1898"/>
                </a:cubicBezTo>
                <a:cubicBezTo>
                  <a:pt x="1761" y="1869"/>
                  <a:pt x="2187" y="875"/>
                  <a:pt x="1590" y="279"/>
                </a:cubicBezTo>
                <a:cubicBezTo>
                  <a:pt x="1399" y="87"/>
                  <a:pt x="116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9588923" y="3725864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9302742" y="4260418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10085712" y="4323211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8785026" y="3667571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10115897" y="3949820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11235353" y="5393950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10357049" y="5426502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1226067" y="465706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10809448" y="5936389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10523267" y="6470943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11306237" y="6533736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10005551" y="5878096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1336422" y="6160345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11837428" y="1005063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10959124" y="1037614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11828142" y="268175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11411523" y="1547502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1125342" y="2082055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11908312" y="2144849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10607626" y="1489209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11938497" y="1771458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8241028" y="2525800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7362724" y="2558352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8231742" y="178891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7815123" y="3068239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528942" y="3602793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8311912" y="3665586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7011226" y="3009946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8342097" y="3292195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 rot="5116028">
            <a:off x="8021675" y="6233389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 rot="5116028">
            <a:off x="7914750" y="5361004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 rot="5116028">
            <a:off x="8747870" y="6163988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 rot="5116028">
            <a:off x="7238875" y="5867560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 rot="5116028">
            <a:off x="6809599" y="5611696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 rot="5116028">
            <a:off x="6920843" y="6393880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 rot="5116028">
            <a:off x="7429955" y="5049117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 rot="5116028">
            <a:off x="7237449" y="6400820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 rot="5116028">
            <a:off x="5778687" y="2654764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 rot="5116028">
            <a:off x="5671763" y="1782379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 rot="5116028">
            <a:off x="6504882" y="258536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 rot="5116028">
            <a:off x="4995888" y="2288935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 rot="5116028">
            <a:off x="4566612" y="2033071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rot="5116028">
            <a:off x="4677856" y="2815255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 rot="5116028">
            <a:off x="5186967" y="1470492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 rot="5116028">
            <a:off x="4994462" y="2822195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 rot="5116028">
            <a:off x="5364362" y="6375114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 rot="5116028">
            <a:off x="5257438" y="5502729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 rot="5116028">
            <a:off x="6090557" y="630571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 rot="5116028">
            <a:off x="4581563" y="6009285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 rot="5116028">
            <a:off x="4152287" y="5753421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 rot="5116028">
            <a:off x="4263531" y="6535605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 rot="5116028">
            <a:off x="4772642" y="5190842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 rot="5116028">
            <a:off x="4580137" y="6542545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5116028">
            <a:off x="1633162" y="6375114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rot="5116028">
            <a:off x="1526238" y="5502729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 rot="5116028">
            <a:off x="2359357" y="630571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 rot="5116028">
            <a:off x="850363" y="6009285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rot="5116028">
            <a:off x="421087" y="5753421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rot="5116028">
            <a:off x="532331" y="6535605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5116028">
            <a:off x="1041442" y="5190842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5116028">
            <a:off x="848937" y="6542545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rot="7573967">
            <a:off x="1387072" y="4179333"/>
            <a:ext cx="59398" cy="50713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rot="7573967">
            <a:off x="1877345" y="3451002"/>
            <a:ext cx="61692" cy="52680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rot="7573967">
            <a:off x="1977501" y="4604775"/>
            <a:ext cx="67509" cy="58128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rot="7573967">
            <a:off x="939434" y="3436867"/>
            <a:ext cx="281546" cy="261760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rot="7573967">
            <a:off x="840955" y="2930416"/>
            <a:ext cx="138458" cy="138499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 rot="7573967">
            <a:off x="463779" y="3571123"/>
            <a:ext cx="25643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 rot="7573967">
            <a:off x="1713225" y="2899334"/>
            <a:ext cx="68697" cy="57759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 rot="7573967">
            <a:off x="672039" y="3798896"/>
            <a:ext cx="91964" cy="78487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rot="7573967">
            <a:off x="1686984" y="1642858"/>
            <a:ext cx="59398" cy="50713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rot="7573967">
            <a:off x="2177258" y="914527"/>
            <a:ext cx="61692" cy="52680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 rot="7573967">
            <a:off x="2277414" y="2068300"/>
            <a:ext cx="67509" cy="58128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 rot="7573967">
            <a:off x="1239346" y="900392"/>
            <a:ext cx="281546" cy="261760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 rot="7573967">
            <a:off x="1140867" y="393941"/>
            <a:ext cx="138458" cy="138499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 rot="7573967">
            <a:off x="763691" y="1034648"/>
            <a:ext cx="25643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 rot="7573967">
            <a:off x="2013137" y="362859"/>
            <a:ext cx="68697" cy="57759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 rot="7573967">
            <a:off x="971951" y="1262421"/>
            <a:ext cx="91964" cy="78487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●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○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■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●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○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■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●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○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Rubik"/>
              <a:buChar char="■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/>
          <p:nvPr/>
        </p:nvSpPr>
        <p:spPr>
          <a:xfrm>
            <a:off x="2209975" y="2530700"/>
            <a:ext cx="7017931" cy="930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>
                  <a:noFill/>
                </a:ln>
                <a:solidFill>
                  <a:schemeClr val="lt2"/>
                </a:solidFill>
                <a:latin typeface="Aldrich"/>
              </a:rPr>
              <a:t>Угадай кто это?</a:t>
            </a:r>
            <a:endParaRPr b="1" i="0" dirty="0">
              <a:ln>
                <a:noFill/>
              </a:ln>
              <a:solidFill>
                <a:schemeClr val="lt2"/>
              </a:solidFill>
              <a:latin typeface="Aldrich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2209975" y="3582292"/>
            <a:ext cx="5114369" cy="7450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solidFill>
                  <a:schemeClr val="lt2"/>
                </a:solidFill>
                <a:latin typeface="Aldrich"/>
              </a:rPr>
              <a:t>д</a:t>
            </a:r>
            <a:r>
              <a:rPr lang="ru-RU" b="1" i="0" dirty="0">
                <a:ln>
                  <a:noFill/>
                </a:ln>
                <a:solidFill>
                  <a:schemeClr val="lt2"/>
                </a:solidFill>
                <a:latin typeface="Aldrich"/>
              </a:rPr>
              <a:t>идактическая игра</a:t>
            </a:r>
            <a:endParaRPr b="1" i="0" dirty="0">
              <a:ln>
                <a:noFill/>
              </a:ln>
              <a:solidFill>
                <a:schemeClr val="lt2"/>
              </a:solidFill>
              <a:latin typeface="Aldric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7590963D-0565-41FF-BA6C-1EA1B48DB553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320AC3E6-AEEB-4B2E-B749-6C720EFD6645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FF827197-3D9B-47C6-A4FA-C0555C5CDAB5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E2125982-36C2-4BE5-BFFE-68EB7E1CDBB2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497DDEA0-A3E5-43B1-A132-85DE0402FE3D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3F4AEAEA-1EB9-4A15-8AFF-ED287F08DBB8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18AF793A-E2CA-4797-90CC-5C05949B7456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AEEF8E99-2737-4BF3-B00E-66E26C06F614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96699351-7FD4-4636-9011-6AF0FA38309E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3BBFEE2A-F4F0-4F00-B732-2D455D6AFD9A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3846844C-D398-4453-8BD1-486B7DCFDB63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F348EDE1-352B-4FE9-B5B1-A4D1BEAEB664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B6FAD710-5C02-4A50-A6A7-A43B2CD08AA7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1E1E2219-55B9-4491-9288-000896ED0C6D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94B868C1-78DF-4D9B-B326-41A98B038E32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8B020306-B1F6-4B4D-8A6E-294F4FFA4035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73D0EFD5-D460-4BBA-81CE-568A241192F4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4846017B-3102-44BE-81FD-88CF67B23F31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9533AACB-0D06-4832-9608-8047909EE179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E2015752-842D-4A29-BA74-6321A21B502E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5A502F14-8923-4B07-87CB-8498B83A973E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29E01CE8-E046-4743-8FED-8A6B98A60937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EE7D5E9E-33A3-4CD0-9661-76778151AD41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DEEDD030-EDFF-4DC5-A4E0-3EF273F0912A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02CA0ED0-B407-4FD1-9DFF-2894CDDA0003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B0435AD6-2442-44D6-A381-E4E5C6F73A12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0422CABE-BAF8-4EBC-976A-0B28B9671DAC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3C34107F-CA63-4782-9804-7AED9E4057C4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BD4A2406-A316-4326-87F2-39C8CFDD22D0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21D5C538-8C4A-4E07-B15C-E6212ACC1879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45AABA0B-9B34-4CE5-8967-E3AFA2A83E09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62DC8244-6676-4944-9807-02C454CF5837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0E808109-A390-4BAC-952C-BB3D6E5239F1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5E9FC2B0-C513-4D4F-9F19-3A72A4EF0B72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06FE2935-6424-4522-BF0C-14648C8C5AA0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5DF52F63-7778-46F2-95B9-0FCC3948E39D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23F5A94F-93B8-4D93-B71E-BCF50649CF7D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5ED53FA8-9E2A-45A9-B58C-C479B0DD3F9C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FDC048FC-BA57-4369-8759-5B4044F06BCD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EC69E22A-4850-49F2-AD75-101F2666D306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A9BF7D24-8720-4176-9924-2039EB235652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A9FF1E21-264A-4FC4-AA0C-6E171A2C8F3A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4FAE5780-704A-4C81-B07D-639E1B7FBD2B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CDCFC67F-B939-421B-B820-B4340FBEB332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D550E231-E5EF-420A-96A5-95AEA0D9D86A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8EAA667A-67BE-434C-AF7C-912B13111BAB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68ACE010-5785-4D27-BF67-F15DA3FA5C60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BD90B7E9-6E62-480A-A63A-B5350F6B07DE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F09D496C-269B-4099-AB67-FE63BED12B01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348E2BCB-F83A-4552-A16A-197BC8CB0519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AA2FC7B4-0F23-4103-B911-E791D18A2899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31A8C669-D1E0-4872-9945-349C958DF9A6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BB9748DD-8942-4A06-8F6D-A4B71B6461B7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AB802EB8-8DB5-45A2-B225-118FB5045D74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EBD9DAD9-D120-43A2-8DBF-A919CCB9B70D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8BE29350-B9D1-46D4-8EB4-C134C32B661C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1E63CDCC-6EFA-4DC1-A0E3-B398A9D5115C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D6317AB4-6862-45C3-92DE-CC98AD2E0A10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2979425D-463E-486E-BC0D-02A9578D1211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0EC633B3-1812-400F-A5E7-0EA565B48114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808EAD26-5D66-4CCF-B924-E37A3F60A429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55961C54-DEC2-46A5-88B1-907C9D4596DA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E793523C-A984-4F94-8DB8-D48CA7478FD9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2BF13641-6301-46E5-B095-B72F23E7480A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56BA102F-4BD9-4F89-8D86-B64900D916A6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A188DA73-22CA-4F99-BA90-D95B32F5AD96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F335BC6C-4F60-4349-98ED-0AD4A0B7BB3B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4ADD24B1-4870-442E-8D99-5A2BA7062004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099F6877-E26E-477C-8E27-110655FA412B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8BF0DED9-6A1C-443E-9BD9-1E541D6A6C8A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34A4A44C-66F4-4B38-9156-2D8090B01DD7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D27964DE-B6B4-4E4F-B3A5-A2506C286827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706ED412-05E8-4741-8840-7FE274369505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C491BC4B-DD88-44E6-9D48-FD7FA0D14581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804FE870-714E-427D-80CB-7005AE97EBE2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EEE65382-78AD-44A3-92C0-0EB08D9E5769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5D6DFC1B-0C57-469B-964F-29282FDE31E6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4E48609A-056F-4235-9427-F58BB00FDA57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E019456D-2267-435A-918A-69942693DF5E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9956BE15-1B3F-42C1-AE6F-C8FD1C8381EA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66E712D6-1F40-4A23-9054-4E35CFE52EFF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75055A2C-C08E-412D-ACC7-87F5B630F002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34724057-BE33-4D56-8AC3-0A9F29996F25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820B8B20-47A3-49B2-BA41-AB57B4FFFE20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2CC40F3C-34D0-425A-A34B-41E94D29BD30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946B98D2-BBF8-4E8A-BE01-E42A441EE1F3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791FF1EA-B6D1-48BD-B1AF-54BF9B6A7357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5E03F3FB-89E8-461B-A283-6EA32FFFBC93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BEEDE9AB-78D7-4151-AD21-41FBEEB9A5EB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438A1F8C-0616-4B8C-9C10-00DD7DD03C32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2CD02DE6-0D0D-40DD-A7FD-76CAF6A80422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199F7F18-3A3B-4870-92F9-3B6EFA7C80D1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A1B629EC-4D1A-43DF-B33F-0A72B16104E7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E6F0BB59-041B-4725-AD50-982947C414B1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1BBD7C32-9487-44E4-9C54-4999AD58F226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D05EBB5C-CACC-409D-8F45-A2A7012E5765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5F0A4C89-CB43-4C13-BF6E-EA488480FA2E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E6C70499-8136-425B-9C8A-69895E2AA023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19627581-C958-4EDF-9DE0-3284D672A4F8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ABA2E69E-1ECF-4E7F-B708-B61E426A3D43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A4F79171-5D2B-47D2-B8BB-A8F096728DF0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D1ED1403-D364-4606-99F2-6D4BAA95A7EF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0826038C-A1AD-4E0B-8950-C66FC7BAA59C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48DAB74F-31C7-4BE9-BB1A-B2E6C02F870C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1DC3161D-945E-46F0-9C31-78A3590333DF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B69C6625-3741-48FE-815C-7F179707FFC2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1D30B69F-E309-4FEE-BC0E-C825D874CAE6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63B2B5BE-D17C-4F72-BCFF-E340C39B3F1D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E806B415-B578-401E-AC32-45910429B52A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BC23E21E-8CFA-4B4B-8E8C-8396655C4663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A9D9E508-7989-4480-A1F4-A00B8BAC79DD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06F94C06-6984-4A77-879C-6741B36653EC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765FD9C3-2023-44C9-A935-36265D82CB96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BB0ECFD6-F13F-4E1D-8460-0FC36FBC87F9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8EECD82F-5990-4720-8470-834061366841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C484552E-F404-4632-AC22-DFDB527E5334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9BEC5C61-3ED7-47BA-871B-2C2A04B8E72F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5A3A4CF5-3E72-4189-8FA8-6D952ADD615C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7FA8B287-E95A-4A4D-8052-98DEA23D5C3E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E182846A-CBF4-4963-8F0D-C97A103A21EB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688600" y="354200"/>
            <a:ext cx="10841100" cy="1230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Инструкция</a:t>
            </a:r>
            <a:endParaRPr dirty="0"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1"/>
          </p:nvPr>
        </p:nvSpPr>
        <p:spPr>
          <a:xfrm>
            <a:off x="688600" y="1584800"/>
            <a:ext cx="10841100" cy="45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dirty="0"/>
              <a:t>Чтобы настроить игру, щелкните Вид &gt; Образец слайдов. Найдите образец и измените его. После этого необходимо заполнить каждый из макетов.</a:t>
            </a:r>
          </a:p>
          <a:p>
            <a:pPr marL="0" lvl="0" indent="0"/>
            <a:r>
              <a:rPr lang="ru-RU" dirty="0"/>
              <a:t>Чтобы добавить собственные изображения: Щелкните правой кнопкой мыши по изображению, выберите «Изменить изображение» и замените его своим собственным.</a:t>
            </a:r>
          </a:p>
          <a:p>
            <a:pPr marL="0" lvl="0" indent="0"/>
            <a:r>
              <a:rPr lang="ru-RU" dirty="0"/>
              <a:t>Запишите три признака в каждое заданий, дважды щёлкнув по каждому текстовому полю.</a:t>
            </a:r>
          </a:p>
          <a:p>
            <a:pPr marL="0" lvl="0" indent="0"/>
            <a:r>
              <a:rPr lang="ru-RU" dirty="0"/>
              <a:t>Если нужно больше макетов, на шаблоне щелкните правой кнопкой мыши на существующем и скопируйте его. Затем добавьте новый макет в обычный вид слайдов, скопируйте обложки с другого слайда и вставьте их на новый.</a:t>
            </a:r>
          </a:p>
          <a:p>
            <a:pPr marL="0" lvl="0" indent="0"/>
            <a:r>
              <a:rPr lang="ru-RU" dirty="0"/>
              <a:t>Как играть. Раскройте первую подсказку. Если никто не знает, кто или что это, раскройте вторую подсказку и так далее.</a:t>
            </a:r>
          </a:p>
          <a:p>
            <a:pPr marL="0" lvl="0" indent="0"/>
            <a:r>
              <a:rPr lang="ru-RU" dirty="0"/>
              <a:t>Когда кто-то из учеников ответит, щёлкните по знаку вопроса, чтобы открыть изображение.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3ED8D10C-E8AF-41EE-8998-B8AF382CB141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A400DD9E-0B00-4351-9E00-879DE9D138C3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1055AE02-4B59-4C93-AE3F-6DEC78DAEED1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FD9CCA87-F15D-4D5B-AB96-97D9F2FB09A0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1CAFD05C-C3A9-452C-B976-1AC6793ED28B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A9609C6B-048F-45A1-9DA9-224EEEDAC426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DB9AF730-E752-48EE-8BE1-FD8D7F7F96B8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292F880D-860E-40C5-93FF-F7778002B807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8FA160E3-51BD-4A87-978C-D095E3EB739B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0058AC99-A492-48F1-BBA8-20E40438F98C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F670E98A-8A4B-40D7-A791-115186CD185E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E83D763A-84EE-408A-BB4D-3594E13B1C18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5A351D91-1A49-4B53-83FD-17E86EF6D869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2514B66C-91E6-47B4-B271-7D81C66754A8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15B6AC69-50E4-49AC-846D-4D2DE7BA6915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424312DA-C1E8-43A6-BBEE-F6FA6EA8F8FC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5823D99B-0F17-41ED-8A5D-054D51B98E7D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0199F45D-E10E-4510-892A-C193B6E2D115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DD94C7C8-2E12-4127-9CC1-7DA9C70D2A69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586A018E-29C6-40C6-9A29-B236314A834D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5ADCF19F-FAA7-441F-97C7-0D9310FA5811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7A183948-7F2A-4E53-966B-8BBB34E90205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2ED14C17-53F9-4E18-B0AE-54C85F1E2929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328BB7C9-E740-4438-916C-9D21C8E88751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4E3654F5-4DAA-4E2B-B089-B3F4618E3232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B4788F5B-11FF-4286-8CFE-8F7BF46655E2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AC0C1E30-5D4C-4F24-BF07-08563F5EEBD4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E4B5077B-13A6-4506-878F-88C4CF0F253A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16EDBDAA-9704-4D60-9FB0-53712414759B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F0FC36A5-AA4D-4217-859E-48847A7902E2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6D735647-4732-4991-89D7-9FA0303F3872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2B29B90B-D313-4856-B740-4DC12195FC4F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82633C4F-1CF3-49DF-93EF-B012F90679E1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13681F82-57D6-42CC-8F45-73532D1D01F5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35F30BD2-4FA9-46A7-B13D-89C657FC7333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378EC6D7-469D-4A7A-97D9-B9FA328E4332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7"/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246" name="Google Shape;246;p27"/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248" name="Google Shape;248;p27"/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249" name="Google Shape;249;p27"/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51" name="Google Shape;251;p27"/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52" name="Google Shape;252;p27"/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54" name="Google Shape;254;p27"/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55" name="Google Shape;255;p27"/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8"/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262" name="Google Shape;262;p28"/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264" name="Google Shape;264;p28"/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265" name="Google Shape;265;p28"/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68" name="Google Shape;268;p28"/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70" name="Google Shape;270;p28"/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71" name="Google Shape;271;p28"/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9"/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278" name="Google Shape;278;p29"/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280" name="Google Shape;280;p29"/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281" name="Google Shape;281;p29"/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84" name="Google Shape;284;p29"/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86" name="Google Shape;286;p29"/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87" name="Google Shape;287;p29"/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294" name="Google Shape;294;p30"/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296" name="Google Shape;296;p30"/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297" name="Google Shape;297;p30"/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99" name="Google Shape;299;p30"/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300" name="Google Shape;300;p30"/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302" name="Google Shape;302;p30"/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303" name="Google Shape;303;p30"/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31"/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310" name="Google Shape;310;p31"/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312" name="Google Shape;312;p31"/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313" name="Google Shape;313;p31"/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315" name="Google Shape;315;p31"/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316" name="Google Shape;316;p31"/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318" name="Google Shape;318;p31"/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319" name="Google Shape;319;p31"/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3AE592F7-9098-4B0A-B15D-4ADD9A3B5287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17870BC3-5E9C-4193-A121-A401F033927C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C8F3D39A-1A1B-4992-B844-BCB224A35D41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D97CE738-50A5-444A-A776-2665D6697EF4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8DECF7A5-666A-460A-88E2-68855E7BA976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A6F082C0-856A-4A64-B339-7B9CB0F8FF33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124A5087-DA20-4A3A-86D6-8D6E6D8DA7DA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BDC9518B-68DD-4578-AD8A-E45A177222BA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86BD8614-DCEC-44F9-8A6E-27B050F287DE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FA84342B-AA3D-449B-A0B2-687DD9DCC20C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C7ADF673-22A5-45C6-99F8-30052CBCB704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A11FDF39-3226-4AFD-BC26-F4BDF04B35AD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09;p31">
            <a:extLst>
              <a:ext uri="{FF2B5EF4-FFF2-40B4-BE49-F238E27FC236}">
                <a16:creationId xmlns:a16="http://schemas.microsoft.com/office/drawing/2014/main" id="{3A9F2A50-0DFF-4245-8853-7B6B8F2DAC3A}"/>
              </a:ext>
            </a:extLst>
          </p:cNvPr>
          <p:cNvGrpSpPr/>
          <p:nvPr/>
        </p:nvGrpSpPr>
        <p:grpSpPr>
          <a:xfrm>
            <a:off x="819147" y="574912"/>
            <a:ext cx="4342050" cy="5708187"/>
            <a:chOff x="4612350" y="455950"/>
            <a:chExt cx="2967300" cy="3900900"/>
          </a:xfrm>
        </p:grpSpPr>
        <p:sp>
          <p:nvSpPr>
            <p:cNvPr id="15" name="Google Shape;310;p31">
              <a:extLst>
                <a:ext uri="{FF2B5EF4-FFF2-40B4-BE49-F238E27FC236}">
                  <a16:creationId xmlns:a16="http://schemas.microsoft.com/office/drawing/2014/main" id="{2FF3C1D8-4E53-40B5-AA8E-3D7B580075E8}"/>
                </a:ext>
              </a:extLst>
            </p:cNvPr>
            <p:cNvSpPr/>
            <p:nvPr/>
          </p:nvSpPr>
          <p:spPr>
            <a:xfrm>
              <a:off x="4612350" y="455950"/>
              <a:ext cx="2967300" cy="3900900"/>
            </a:xfrm>
            <a:prstGeom prst="roundRect">
              <a:avLst>
                <a:gd name="adj" fmla="val 9669"/>
              </a:avLst>
            </a:pr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1">
              <a:extLst>
                <a:ext uri="{FF2B5EF4-FFF2-40B4-BE49-F238E27FC236}">
                  <a16:creationId xmlns:a16="http://schemas.microsoft.com/office/drawing/2014/main" id="{E6F47509-4EA3-4559-83E4-0DCDE7FED6CB}"/>
                </a:ext>
              </a:extLst>
            </p:cNvPr>
            <p:cNvSpPr/>
            <p:nvPr/>
          </p:nvSpPr>
          <p:spPr>
            <a:xfrm>
              <a:off x="5277150" y="1145862"/>
              <a:ext cx="1637700" cy="25210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?</a:t>
              </a:r>
            </a:p>
          </p:txBody>
        </p:sp>
      </p:grpSp>
      <p:grpSp>
        <p:nvGrpSpPr>
          <p:cNvPr id="17" name="Google Shape;312;p31">
            <a:extLst>
              <a:ext uri="{FF2B5EF4-FFF2-40B4-BE49-F238E27FC236}">
                <a16:creationId xmlns:a16="http://schemas.microsoft.com/office/drawing/2014/main" id="{16BB47F2-5010-407A-AC3A-99AA8BDC0DFC}"/>
              </a:ext>
            </a:extLst>
          </p:cNvPr>
          <p:cNvGrpSpPr/>
          <p:nvPr/>
        </p:nvGrpSpPr>
        <p:grpSpPr>
          <a:xfrm>
            <a:off x="5634155" y="4986425"/>
            <a:ext cx="5738700" cy="1231500"/>
            <a:chOff x="5634155" y="4986425"/>
            <a:chExt cx="5738700" cy="1231500"/>
          </a:xfrm>
        </p:grpSpPr>
        <p:sp>
          <p:nvSpPr>
            <p:cNvPr id="18" name="Google Shape;313;p31">
              <a:extLst>
                <a:ext uri="{FF2B5EF4-FFF2-40B4-BE49-F238E27FC236}">
                  <a16:creationId xmlns:a16="http://schemas.microsoft.com/office/drawing/2014/main" id="{5D2CD136-7799-40EF-B89D-4271ED4B824A}"/>
                </a:ext>
              </a:extLst>
            </p:cNvPr>
            <p:cNvSpPr/>
            <p:nvPr/>
          </p:nvSpPr>
          <p:spPr>
            <a:xfrm>
              <a:off x="5634155" y="4986425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1">
              <a:extLst>
                <a:ext uri="{FF2B5EF4-FFF2-40B4-BE49-F238E27FC236}">
                  <a16:creationId xmlns:a16="http://schemas.microsoft.com/office/drawing/2014/main" id="{CCF4E187-D256-4B8C-9BA8-3FED3EA6B358}"/>
                </a:ext>
              </a:extLst>
            </p:cNvPr>
            <p:cNvSpPr/>
            <p:nvPr/>
          </p:nvSpPr>
          <p:spPr>
            <a:xfrm>
              <a:off x="7714587" y="5494994"/>
              <a:ext cx="1501940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3</a:t>
              </a:r>
            </a:p>
          </p:txBody>
        </p:sp>
      </p:grpSp>
      <p:grpSp>
        <p:nvGrpSpPr>
          <p:cNvPr id="20" name="Google Shape;315;p31">
            <a:extLst>
              <a:ext uri="{FF2B5EF4-FFF2-40B4-BE49-F238E27FC236}">
                <a16:creationId xmlns:a16="http://schemas.microsoft.com/office/drawing/2014/main" id="{23FC361A-F933-48FA-8CCE-6CB7A47B2DCE}"/>
              </a:ext>
            </a:extLst>
          </p:cNvPr>
          <p:cNvGrpSpPr/>
          <p:nvPr/>
        </p:nvGrpSpPr>
        <p:grpSpPr>
          <a:xfrm>
            <a:off x="5634150" y="2910550"/>
            <a:ext cx="5738700" cy="1231500"/>
            <a:chOff x="5634150" y="2910550"/>
            <a:chExt cx="5738700" cy="1231500"/>
          </a:xfrm>
        </p:grpSpPr>
        <p:sp>
          <p:nvSpPr>
            <p:cNvPr id="21" name="Google Shape;316;p31">
              <a:extLst>
                <a:ext uri="{FF2B5EF4-FFF2-40B4-BE49-F238E27FC236}">
                  <a16:creationId xmlns:a16="http://schemas.microsoft.com/office/drawing/2014/main" id="{C625065D-36C5-4268-B62E-BDB90F3AA3E7}"/>
                </a:ext>
              </a:extLst>
            </p:cNvPr>
            <p:cNvSpPr/>
            <p:nvPr/>
          </p:nvSpPr>
          <p:spPr>
            <a:xfrm>
              <a:off x="5634150" y="291055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1">
              <a:extLst>
                <a:ext uri="{FF2B5EF4-FFF2-40B4-BE49-F238E27FC236}">
                  <a16:creationId xmlns:a16="http://schemas.microsoft.com/office/drawing/2014/main" id="{46DED40C-A770-4C86-AF01-467BD6B1DD52}"/>
                </a:ext>
              </a:extLst>
            </p:cNvPr>
            <p:cNvSpPr/>
            <p:nvPr/>
          </p:nvSpPr>
          <p:spPr>
            <a:xfrm>
              <a:off x="7712212" y="3353907"/>
              <a:ext cx="1506691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dirty="0"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2</a:t>
              </a:r>
            </a:p>
          </p:txBody>
        </p:sp>
      </p:grpSp>
      <p:grpSp>
        <p:nvGrpSpPr>
          <p:cNvPr id="23" name="Google Shape;318;p31">
            <a:extLst>
              <a:ext uri="{FF2B5EF4-FFF2-40B4-BE49-F238E27FC236}">
                <a16:creationId xmlns:a16="http://schemas.microsoft.com/office/drawing/2014/main" id="{C9D812D4-9B0A-4FC2-A27B-34AE88214749}"/>
              </a:ext>
            </a:extLst>
          </p:cNvPr>
          <p:cNvGrpSpPr/>
          <p:nvPr/>
        </p:nvGrpSpPr>
        <p:grpSpPr>
          <a:xfrm>
            <a:off x="5634157" y="791200"/>
            <a:ext cx="5738700" cy="1231500"/>
            <a:chOff x="5634157" y="791200"/>
            <a:chExt cx="5738700" cy="1231500"/>
          </a:xfrm>
        </p:grpSpPr>
        <p:sp>
          <p:nvSpPr>
            <p:cNvPr id="24" name="Google Shape;319;p31">
              <a:extLst>
                <a:ext uri="{FF2B5EF4-FFF2-40B4-BE49-F238E27FC236}">
                  <a16:creationId xmlns:a16="http://schemas.microsoft.com/office/drawing/2014/main" id="{8B74A886-8B69-4E02-BFF6-DEFAEB035BB9}"/>
                </a:ext>
              </a:extLst>
            </p:cNvPr>
            <p:cNvSpPr/>
            <p:nvPr/>
          </p:nvSpPr>
          <p:spPr>
            <a:xfrm>
              <a:off x="5634157" y="79120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1">
              <a:extLst>
                <a:ext uri="{FF2B5EF4-FFF2-40B4-BE49-F238E27FC236}">
                  <a16:creationId xmlns:a16="http://schemas.microsoft.com/office/drawing/2014/main" id="{C48FF945-F90A-4AD6-BCD4-A211B208F63E}"/>
                </a:ext>
              </a:extLst>
            </p:cNvPr>
            <p:cNvSpPr/>
            <p:nvPr/>
          </p:nvSpPr>
          <p:spPr>
            <a:xfrm>
              <a:off x="7783462" y="1256294"/>
              <a:ext cx="1364177" cy="3013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ru-RU"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Подсказка </a:t>
              </a:r>
              <a:r>
                <a:rPr b="0" i="0" dirty="0">
                  <a:ln>
                    <a:noFill/>
                  </a:ln>
                  <a:solidFill>
                    <a:schemeClr val="lt1"/>
                  </a:solidFill>
                  <a:latin typeface="Aldrich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Violet II">
      <a:dk1>
        <a:srgbClr val="000000"/>
      </a:dk1>
      <a:lt1>
        <a:srgbClr val="FFFFFF"/>
      </a:lt1>
      <a:dk2>
        <a:srgbClr val="051937"/>
      </a:dk2>
      <a:lt2>
        <a:srgbClr val="FFFFFF"/>
      </a:lt2>
      <a:accent1>
        <a:srgbClr val="073E5E"/>
      </a:accent1>
      <a:accent2>
        <a:srgbClr val="93C919"/>
      </a:accent2>
      <a:accent3>
        <a:srgbClr val="00BF72"/>
      </a:accent3>
      <a:accent4>
        <a:srgbClr val="008793"/>
      </a:accent4>
      <a:accent5>
        <a:srgbClr val="051937"/>
      </a:accent5>
      <a:accent6>
        <a:srgbClr val="FFFFFF"/>
      </a:accent6>
      <a:hlink>
        <a:srgbClr val="0000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284</Words>
  <Application>Microsoft Office PowerPoint</Application>
  <PresentationFormat>Широкоэкранный</PresentationFormat>
  <Paragraphs>89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Aldrich</vt:lpstr>
      <vt:lpstr>Poppins</vt:lpstr>
      <vt:lpstr>Times New Roman</vt:lpstr>
      <vt:lpstr>Rubik</vt:lpstr>
      <vt:lpstr>Barlow Condensed</vt:lpstr>
      <vt:lpstr>Arial</vt:lpstr>
      <vt:lpstr>SlidesMania</vt:lpstr>
      <vt:lpstr>Презентация PowerPoint</vt:lpstr>
      <vt:lpstr>Инструкция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Георгий Аствацатуров</cp:lastModifiedBy>
  <cp:revision>5</cp:revision>
  <dcterms:modified xsi:type="dcterms:W3CDTF">2021-03-20T08:15:52Z</dcterms:modified>
</cp:coreProperties>
</file>