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Abril Fatface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Fira Sans Black" panose="020B0A03050000020004" pitchFamily="34" charset="0"/>
      <p:bold r:id="rId39"/>
      <p:boldItalic r:id="rId40"/>
    </p:embeddedFont>
    <p:embeddedFont>
      <p:font typeface="Luckiest Guy" panose="020B0604020202020204" charset="0"/>
      <p:regular r:id="rId41"/>
    </p:embeddedFont>
    <p:embeddedFont>
      <p:font typeface="Monotype Corsiva" panose="03010101010201010101" pitchFamily="66" charset="0"/>
      <p:italic r:id="rId42"/>
    </p:embeddedFont>
    <p:embeddedFont>
      <p:font typeface="Poppins" panose="020B0604020202020204" charset="0"/>
      <p:regular r:id="rId43"/>
      <p:bold r:id="rId44"/>
      <p:italic r:id="rId45"/>
      <p:boldItalic r:id="rId46"/>
    </p:embeddedFont>
    <p:embeddedFont>
      <p:font typeface="Raleway Medium" pitchFamily="2" charset="-52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9046E4B-B613-49C5-9E6F-4D4B093E3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AEE19B-E0BB-4DFC-905F-DEB76694F2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05475-6924-439F-A59D-5AA7B19AA2B2}" type="datetimeFigureOut">
              <a:rPr lang="ru-RU" smtClean="0"/>
              <a:t>24.07.2022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B9273F-9708-42DA-885A-1170C9B2F0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EBF5AF-EC8E-48E7-83BF-85DC740408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9EE89-4AB3-4820-A265-3F004E9A08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27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119d702588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119d702588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1a4d65f117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1a4d65f117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19d702588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119d7025886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1a4d65f117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11a4d65f117_0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119d702588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119d702588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1a4d65f117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1a4d65f117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119d7025886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119d7025886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11a4d65f117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11a4d65f117_0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119d702588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119d702588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1a4d65f117_0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1a4d65f117_0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1ddf0595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11ddf0595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119d7025886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119d7025886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11a4d65f117_0_2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11a4d65f117_0_2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1a4d65f117_0_2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1a4d65f117_0_2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1a4d65f117_0_2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1a4d65f117_0_20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1a4d65f117_0_2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1a4d65f117_0_2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a4d65f117_0_2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a4d65f117_0_2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1a4d65f117_0_2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1a4d65f117_0_2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1a4d65f117_0_2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1a4d65f117_0_2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1a4d65f117_0_2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1a4d65f117_0_2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1a4d65f117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11a4d65f117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a0744a8d9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" name="Google Shape;954;ga0744a8d9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1a4d65f117_0_2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1a4d65f117_0_2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1a4d65f117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1a4d65f117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19d702588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19d702588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1a4d65f117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1a4d65f117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19d702588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19d7025886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1a4d65f117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11a4d65f117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lidesmania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hyperlink" Target="https://www.facebook.com/SlidesManiaS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interest.com/slidesmania/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hyperlink" Target="https://twitter.com/SlidesManiaSM/" TargetMode="External"/><Relationship Id="rId9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5238250"/>
            <a:ext cx="12192000" cy="162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09375" y="5688675"/>
            <a:ext cx="5567400" cy="918300"/>
          </a:xfrm>
          <a:prstGeom prst="ellipse">
            <a:avLst/>
          </a:prstGeom>
          <a:solidFill>
            <a:srgbClr val="000000">
              <a:alpha val="44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894274" y="1334843"/>
            <a:ext cx="4797600" cy="280800"/>
          </a:xfrm>
          <a:prstGeom prst="trapezoid">
            <a:avLst>
              <a:gd name="adj" fmla="val 24318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>
            <a:off x="894274" y="1334843"/>
            <a:ext cx="4797600" cy="280800"/>
          </a:xfrm>
          <a:prstGeom prst="trapezoid">
            <a:avLst>
              <a:gd name="adj" fmla="val 243181"/>
            </a:avLst>
          </a:prstGeom>
          <a:solidFill>
            <a:srgbClr val="000000">
              <a:alpha val="44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6069075" y="756750"/>
            <a:ext cx="5784000" cy="4626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745274" y="5383349"/>
            <a:ext cx="49122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1513686" y="1334894"/>
            <a:ext cx="3559085" cy="2964711"/>
            <a:chOff x="3510116" y="1290976"/>
            <a:chExt cx="3886312" cy="3208214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510116" y="1290976"/>
              <a:ext cx="347682" cy="3179700"/>
              <a:chOff x="9657244" y="1261479"/>
              <a:chExt cx="347682" cy="31797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797B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7048746" y="1319490"/>
              <a:ext cx="347682" cy="3179700"/>
              <a:chOff x="9657244" y="1261479"/>
              <a:chExt cx="347682" cy="317970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797B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" name="Google Shape;26;p2"/>
          <p:cNvGrpSpPr/>
          <p:nvPr/>
        </p:nvGrpSpPr>
        <p:grpSpPr>
          <a:xfrm>
            <a:off x="1150302" y="2844930"/>
            <a:ext cx="4416232" cy="1614480"/>
            <a:chOff x="1048887" y="2981782"/>
            <a:chExt cx="5070882" cy="1853807"/>
          </a:xfrm>
        </p:grpSpPr>
        <p:pic>
          <p:nvPicPr>
            <p:cNvPr id="27" name="Google Shape;27;p2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017116" y="3385445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8" name="Google Shape;28;p2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5086956" y="3430289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9" name="Google Shape;29;p2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14278" y="407639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0" name="Google Shape;30;p2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82432" y="361718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1" name="Google Shape;31;p2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93041" y="3882053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2" name="Google Shape;32;p2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1393259">
              <a:off x="2036849" y="308333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3" name="Google Shape;33;p2" descr="Logo, 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47089" y="353781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4" name="Google Shape;34;p2" descr="Shape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43883" y="3763067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5" name="Google Shape;35;p2" descr="A picture containing icon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1286678">
              <a:off x="5214634" y="3537594"/>
              <a:ext cx="648371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6" name="Google Shape;36;p2" descr="Logo, 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48887" y="4089285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7" name="Google Shape;37;p2" descr="Icon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1463018">
              <a:off x="1597167" y="3426764"/>
              <a:ext cx="647109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8" name="Google Shape;38;p2" descr="Icon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-3467716">
              <a:off x="5349469" y="4001906"/>
              <a:ext cx="647110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9" name="Google Shape;39;p2" descr="Icon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730566" y="3821606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0" name="Google Shape;40;p2" descr="Logo, company name&#10;&#10;Description automatically generated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97378" y="3802450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1" name="Google Shape;41;p2" descr="Icon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553097">
              <a:off x="3439314" y="3486399"/>
              <a:ext cx="648371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2" name="Google Shape;42;p2" descr="Logo, icon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136788" y="3682245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3" name="Google Shape;43;p2" descr="Logo, icon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68228" y="3242645"/>
              <a:ext cx="648370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4" name="Google Shape;44;p2" descr="Logo, icon&#10;&#10;Description automatically generated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931885" y="3642580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5" name="Google Shape;45;p2" descr="Logo, icon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flipH="1">
              <a:off x="2473623" y="3332769"/>
              <a:ext cx="648370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6" name="Google Shape;46;p2" descr="Icon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flipH="1">
              <a:off x="4648857" y="348986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7" name="Google Shape;47;p2" descr="Icon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2707532" y="400496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8" name="Google Shape;48;p2" descr="Logo, 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4366084" y="4058031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9" name="Google Shape;49;p2" descr="Shape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935830" flipH="1">
              <a:off x="2212949" y="4064218"/>
              <a:ext cx="648370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0" name="Google Shape;50;p2" descr="Icon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 flipH="1">
              <a:off x="3257367" y="4044529"/>
              <a:ext cx="648370" cy="652146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1" name="Google Shape;51;p2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393712" flipH="1">
              <a:off x="4866146" y="3988572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2" name="Google Shape;52;p2" descr="Icon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3401" y="4059141"/>
              <a:ext cx="648370" cy="652146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3" name="Google Shape;53;p2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4739" y="3633191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54" name="Google Shape;54;p2"/>
          <p:cNvSpPr txBox="1">
            <a:spLocks noGrp="1"/>
          </p:cNvSpPr>
          <p:nvPr>
            <p:ph type="dt" idx="10"/>
          </p:nvPr>
        </p:nvSpPr>
        <p:spPr>
          <a:xfrm>
            <a:off x="869174" y="5865814"/>
            <a:ext cx="2388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" name="Google Shape;55;p2"/>
          <p:cNvGrpSpPr/>
          <p:nvPr/>
        </p:nvGrpSpPr>
        <p:grpSpPr>
          <a:xfrm>
            <a:off x="930114" y="5601902"/>
            <a:ext cx="4820997" cy="702619"/>
            <a:chOff x="2788301" y="1344954"/>
            <a:chExt cx="5264247" cy="3189374"/>
          </a:xfrm>
        </p:grpSpPr>
        <p:sp>
          <p:nvSpPr>
            <p:cNvPr id="56" name="Google Shape;56;p2"/>
            <p:cNvSpPr/>
            <p:nvPr/>
          </p:nvSpPr>
          <p:spPr>
            <a:xfrm>
              <a:off x="7727048" y="1344954"/>
              <a:ext cx="325500" cy="3179700"/>
            </a:xfrm>
            <a:prstGeom prst="rect">
              <a:avLst/>
            </a:prstGeom>
            <a:solidFill>
              <a:srgbClr val="5455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88301" y="1354628"/>
              <a:ext cx="325500" cy="3179700"/>
            </a:xfrm>
            <a:prstGeom prst="rect">
              <a:avLst/>
            </a:prstGeom>
            <a:solidFill>
              <a:srgbClr val="5455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2"/>
          <p:cNvSpPr/>
          <p:nvPr/>
        </p:nvSpPr>
        <p:spPr>
          <a:xfrm>
            <a:off x="851215" y="4526598"/>
            <a:ext cx="4884000" cy="1650300"/>
          </a:xfrm>
          <a:prstGeom prst="roundRect">
            <a:avLst>
              <a:gd name="adj" fmla="val 2681"/>
            </a:avLst>
          </a:prstGeom>
          <a:gradFill>
            <a:gsLst>
              <a:gs pos="0">
                <a:srgbClr val="B9B2BA"/>
              </a:gs>
              <a:gs pos="4000">
                <a:srgbClr val="F2F2F2"/>
              </a:gs>
              <a:gs pos="8000">
                <a:srgbClr val="D0CAD4"/>
              </a:gs>
              <a:gs pos="20650">
                <a:srgbClr val="BBBECF"/>
              </a:gs>
              <a:gs pos="91000">
                <a:srgbClr val="BBBECF"/>
              </a:gs>
              <a:gs pos="97000">
                <a:srgbClr val="7B7F88"/>
              </a:gs>
              <a:gs pos="100000">
                <a:srgbClr val="8B8C8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>
            <a:off x="842885" y="1354102"/>
            <a:ext cx="4900737" cy="2911969"/>
            <a:chOff x="2788301" y="1312607"/>
            <a:chExt cx="5351318" cy="3179700"/>
          </a:xfrm>
        </p:grpSpPr>
        <p:grpSp>
          <p:nvGrpSpPr>
            <p:cNvPr id="60" name="Google Shape;60;p2"/>
            <p:cNvGrpSpPr/>
            <p:nvPr/>
          </p:nvGrpSpPr>
          <p:grpSpPr>
            <a:xfrm>
              <a:off x="7791937" y="1312607"/>
              <a:ext cx="347682" cy="3179700"/>
              <a:chOff x="9657244" y="1261479"/>
              <a:chExt cx="347682" cy="317970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9495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solidFill>
                <a:srgbClr val="6A6C77"/>
              </a:soli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>
              <a:off x="2788301" y="1312607"/>
              <a:ext cx="347682" cy="3179700"/>
              <a:chOff x="9657244" y="1261479"/>
              <a:chExt cx="347682" cy="3179700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9495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solidFill>
                <a:srgbClr val="6A6C77"/>
              </a:soli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>
            <a:off x="810751" y="4211870"/>
            <a:ext cx="4965101" cy="327462"/>
            <a:chOff x="2987531" y="5707134"/>
            <a:chExt cx="5421600" cy="306900"/>
          </a:xfrm>
        </p:grpSpPr>
        <p:sp>
          <p:nvSpPr>
            <p:cNvPr id="69" name="Google Shape;69;p2"/>
            <p:cNvSpPr/>
            <p:nvPr/>
          </p:nvSpPr>
          <p:spPr>
            <a:xfrm>
              <a:off x="2987531" y="5707134"/>
              <a:ext cx="5421600" cy="306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87531" y="5707134"/>
              <a:ext cx="5421600" cy="3069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5F7FC">
                    <a:alpha val="20000"/>
                  </a:srgbClr>
                </a:gs>
                <a:gs pos="27000">
                  <a:srgbClr val="000000">
                    <a:alpha val="20000"/>
                  </a:srgbClr>
                </a:gs>
                <a:gs pos="100000">
                  <a:srgbClr val="000000">
                    <a:alpha val="200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1037279" y="4601637"/>
            <a:ext cx="1226397" cy="1312839"/>
            <a:chOff x="1409946" y="1492536"/>
            <a:chExt cx="1339154" cy="1433543"/>
          </a:xfrm>
        </p:grpSpPr>
        <p:sp>
          <p:nvSpPr>
            <p:cNvPr id="72" name="Google Shape;72;p2"/>
            <p:cNvSpPr/>
            <p:nvPr/>
          </p:nvSpPr>
          <p:spPr>
            <a:xfrm>
              <a:off x="1492537" y="1622323"/>
              <a:ext cx="489600" cy="11445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775707" y="1623489"/>
              <a:ext cx="914400" cy="808200"/>
            </a:xfrm>
            <a:prstGeom prst="rect">
              <a:avLst/>
            </a:prstGeom>
            <a:gradFill>
              <a:gsLst>
                <a:gs pos="0">
                  <a:srgbClr val="514D4C"/>
                </a:gs>
                <a:gs pos="15000">
                  <a:srgbClr val="514D4C"/>
                </a:gs>
                <a:gs pos="33000">
                  <a:srgbClr val="93979A"/>
                </a:gs>
                <a:gs pos="44000">
                  <a:srgbClr val="DBDBDD"/>
                </a:gs>
                <a:gs pos="58999">
                  <a:srgbClr val="272324"/>
                </a:gs>
                <a:gs pos="100000">
                  <a:srgbClr val="27232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563328" y="2412837"/>
              <a:ext cx="1079582" cy="377559"/>
            </a:xfrm>
            <a:custGeom>
              <a:avLst/>
              <a:gdLst/>
              <a:ahLst/>
              <a:cxnLst/>
              <a:rect l="l" t="t" r="r" b="b"/>
              <a:pathLst>
                <a:path w="1079582" h="377559" extrusionOk="0">
                  <a:moveTo>
                    <a:pt x="200579" y="17699"/>
                  </a:moveTo>
                  <a:lnTo>
                    <a:pt x="1079582" y="0"/>
                  </a:lnTo>
                  <a:lnTo>
                    <a:pt x="1050086" y="371660"/>
                  </a:lnTo>
                  <a:lnTo>
                    <a:pt x="0" y="377559"/>
                  </a:lnTo>
                  <a:lnTo>
                    <a:pt x="200579" y="17699"/>
                  </a:lnTo>
                  <a:close/>
                </a:path>
              </a:pathLst>
            </a:custGeom>
            <a:gradFill>
              <a:gsLst>
                <a:gs pos="0">
                  <a:srgbClr val="514D4C"/>
                </a:gs>
                <a:gs pos="3000">
                  <a:srgbClr val="93979A"/>
                </a:gs>
                <a:gs pos="39000">
                  <a:srgbClr val="505053"/>
                </a:gs>
                <a:gs pos="100000">
                  <a:srgbClr val="2B2F2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409946" y="1492536"/>
              <a:ext cx="1339154" cy="1433543"/>
            </a:xfrm>
            <a:custGeom>
              <a:avLst/>
              <a:gdLst/>
              <a:ahLst/>
              <a:cxnLst/>
              <a:rect l="l" t="t" r="r" b="b"/>
              <a:pathLst>
                <a:path w="1339154" h="1433543" extrusionOk="0">
                  <a:moveTo>
                    <a:pt x="343277" y="144534"/>
                  </a:moveTo>
                  <a:cubicBezTo>
                    <a:pt x="229985" y="144534"/>
                    <a:pt x="138144" y="236375"/>
                    <a:pt x="138144" y="349667"/>
                  </a:cubicBezTo>
                  <a:lnTo>
                    <a:pt x="138144" y="1083876"/>
                  </a:lnTo>
                  <a:cubicBezTo>
                    <a:pt x="138144" y="1197168"/>
                    <a:pt x="229985" y="1289009"/>
                    <a:pt x="343277" y="1289009"/>
                  </a:cubicBezTo>
                  <a:lnTo>
                    <a:pt x="995878" y="1289009"/>
                  </a:lnTo>
                  <a:cubicBezTo>
                    <a:pt x="1109170" y="1289009"/>
                    <a:pt x="1201011" y="1197168"/>
                    <a:pt x="1201011" y="1083876"/>
                  </a:cubicBezTo>
                  <a:lnTo>
                    <a:pt x="1201011" y="349667"/>
                  </a:lnTo>
                  <a:cubicBezTo>
                    <a:pt x="1201011" y="236375"/>
                    <a:pt x="1109170" y="144534"/>
                    <a:pt x="995878" y="144534"/>
                  </a:cubicBezTo>
                  <a:close/>
                  <a:moveTo>
                    <a:pt x="317929" y="0"/>
                  </a:moveTo>
                  <a:lnTo>
                    <a:pt x="1021225" y="0"/>
                  </a:lnTo>
                  <a:cubicBezTo>
                    <a:pt x="1196812" y="0"/>
                    <a:pt x="1339154" y="142342"/>
                    <a:pt x="1339154" y="317929"/>
                  </a:cubicBezTo>
                  <a:lnTo>
                    <a:pt x="1339154" y="1115614"/>
                  </a:lnTo>
                  <a:cubicBezTo>
                    <a:pt x="1339154" y="1291201"/>
                    <a:pt x="1196812" y="1433543"/>
                    <a:pt x="1021225" y="1433543"/>
                  </a:cubicBezTo>
                  <a:lnTo>
                    <a:pt x="317929" y="1433543"/>
                  </a:lnTo>
                  <a:cubicBezTo>
                    <a:pt x="142342" y="1433543"/>
                    <a:pt x="0" y="1291201"/>
                    <a:pt x="0" y="1115614"/>
                  </a:cubicBezTo>
                  <a:lnTo>
                    <a:pt x="0" y="317929"/>
                  </a:lnTo>
                  <a:cubicBezTo>
                    <a:pt x="0" y="142342"/>
                    <a:pt x="142342" y="0"/>
                    <a:pt x="317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2"/>
          <p:cNvSpPr/>
          <p:nvPr/>
        </p:nvSpPr>
        <p:spPr>
          <a:xfrm>
            <a:off x="2686919" y="4540757"/>
            <a:ext cx="3111300" cy="623100"/>
          </a:xfrm>
          <a:prstGeom prst="trapezoid">
            <a:avLst>
              <a:gd name="adj" fmla="val 11458"/>
            </a:avLst>
          </a:prstGeom>
          <a:gradFill>
            <a:gsLst>
              <a:gs pos="0">
                <a:srgbClr val="9599A5"/>
              </a:gs>
              <a:gs pos="52999">
                <a:srgbClr val="BBBECF"/>
              </a:gs>
              <a:gs pos="92400">
                <a:srgbClr val="BBBECF"/>
              </a:gs>
              <a:gs pos="100000">
                <a:srgbClr val="F3F2F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 rot="10800000" flipH="1">
            <a:off x="2674335" y="5162877"/>
            <a:ext cx="3112800" cy="1025700"/>
          </a:xfrm>
          <a:prstGeom prst="round2SameRect">
            <a:avLst>
              <a:gd name="adj1" fmla="val 6659"/>
              <a:gd name="adj2" fmla="val 0"/>
            </a:avLst>
          </a:prstGeom>
          <a:gradFill>
            <a:gsLst>
              <a:gs pos="0">
                <a:srgbClr val="B9B2BA"/>
              </a:gs>
              <a:gs pos="4000">
                <a:srgbClr val="F2F2F2"/>
              </a:gs>
              <a:gs pos="8000">
                <a:srgbClr val="D0CAD4"/>
              </a:gs>
              <a:gs pos="20650">
                <a:srgbClr val="BBBECF"/>
              </a:gs>
              <a:gs pos="91000">
                <a:srgbClr val="BBBECF"/>
              </a:gs>
              <a:gs pos="97000">
                <a:srgbClr val="7B7F88"/>
              </a:gs>
              <a:gs pos="100000">
                <a:srgbClr val="8B8C8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2"/>
          <p:cNvGrpSpPr/>
          <p:nvPr/>
        </p:nvGrpSpPr>
        <p:grpSpPr>
          <a:xfrm>
            <a:off x="2876940" y="4561456"/>
            <a:ext cx="2756192" cy="527399"/>
            <a:chOff x="5039616" y="-432934"/>
            <a:chExt cx="3009600" cy="575889"/>
          </a:xfrm>
        </p:grpSpPr>
        <p:sp>
          <p:nvSpPr>
            <p:cNvPr id="79" name="Google Shape;79;p2"/>
            <p:cNvSpPr/>
            <p:nvPr/>
          </p:nvSpPr>
          <p:spPr>
            <a:xfrm>
              <a:off x="5039914" y="-432934"/>
              <a:ext cx="3009000" cy="492000"/>
            </a:xfrm>
            <a:prstGeom prst="trapezoid">
              <a:avLst>
                <a:gd name="adj" fmla="val 67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" name="Google Shape;80;p2"/>
            <p:cNvGrpSpPr/>
            <p:nvPr/>
          </p:nvGrpSpPr>
          <p:grpSpPr>
            <a:xfrm>
              <a:off x="5039616" y="41555"/>
              <a:ext cx="3009600" cy="101400"/>
              <a:chOff x="4591200" y="312925"/>
              <a:chExt cx="3009600" cy="101400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4591200" y="325248"/>
                <a:ext cx="3009600" cy="7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77800" dist="381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591200" y="312925"/>
                <a:ext cx="3009600" cy="101400"/>
              </a:xfrm>
              <a:prstGeom prst="rect">
                <a:avLst/>
              </a:prstGeom>
              <a:gradFill>
                <a:gsLst>
                  <a:gs pos="0">
                    <a:srgbClr val="F5F7FC">
                      <a:alpha val="29411"/>
                    </a:srgbClr>
                  </a:gs>
                  <a:gs pos="39000">
                    <a:srgbClr val="000000">
                      <a:alpha val="20000"/>
                    </a:srgbClr>
                  </a:gs>
                  <a:gs pos="100000">
                    <a:srgbClr val="000000">
                      <a:alpha val="2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" name="Google Shape;83;p2"/>
          <p:cNvGrpSpPr/>
          <p:nvPr/>
        </p:nvGrpSpPr>
        <p:grpSpPr>
          <a:xfrm>
            <a:off x="4591277" y="4488735"/>
            <a:ext cx="328199" cy="403370"/>
            <a:chOff x="3353708" y="4643835"/>
            <a:chExt cx="492570" cy="605387"/>
          </a:xfrm>
        </p:grpSpPr>
        <p:sp>
          <p:nvSpPr>
            <p:cNvPr id="84" name="Google Shape;84;p2"/>
            <p:cNvSpPr/>
            <p:nvPr/>
          </p:nvSpPr>
          <p:spPr>
            <a:xfrm>
              <a:off x="3353708" y="5040374"/>
              <a:ext cx="492570" cy="208849"/>
            </a:xfrm>
            <a:custGeom>
              <a:avLst/>
              <a:gdLst/>
              <a:ahLst/>
              <a:cxnLst/>
              <a:rect l="l" t="t" r="r" b="b"/>
              <a:pathLst>
                <a:path w="468000" h="198431" extrusionOk="0">
                  <a:moveTo>
                    <a:pt x="0" y="0"/>
                  </a:moveTo>
                  <a:lnTo>
                    <a:pt x="3115" y="0"/>
                  </a:lnTo>
                  <a:lnTo>
                    <a:pt x="18993" y="50195"/>
                  </a:lnTo>
                  <a:cubicBezTo>
                    <a:pt x="54417" y="103649"/>
                    <a:pt x="137346" y="141156"/>
                    <a:pt x="234001" y="141156"/>
                  </a:cubicBezTo>
                  <a:cubicBezTo>
                    <a:pt x="330656" y="141156"/>
                    <a:pt x="413585" y="103649"/>
                    <a:pt x="449009" y="50195"/>
                  </a:cubicBezTo>
                  <a:lnTo>
                    <a:pt x="464887" y="0"/>
                  </a:lnTo>
                  <a:lnTo>
                    <a:pt x="468000" y="0"/>
                  </a:lnTo>
                  <a:lnTo>
                    <a:pt x="468000" y="44468"/>
                  </a:lnTo>
                  <a:lnTo>
                    <a:pt x="468000" y="44813"/>
                  </a:lnTo>
                  <a:lnTo>
                    <a:pt x="467947" y="44813"/>
                  </a:lnTo>
                  <a:lnTo>
                    <a:pt x="463246" y="75497"/>
                  </a:lnTo>
                  <a:cubicBezTo>
                    <a:pt x="441426" y="145655"/>
                    <a:pt x="347081" y="198431"/>
                    <a:pt x="234000" y="198431"/>
                  </a:cubicBezTo>
                  <a:cubicBezTo>
                    <a:pt x="120919" y="198431"/>
                    <a:pt x="26574" y="145655"/>
                    <a:pt x="4754" y="75497"/>
                  </a:cubicBezTo>
                  <a:lnTo>
                    <a:pt x="53" y="44813"/>
                  </a:lnTo>
                  <a:lnTo>
                    <a:pt x="0" y="44813"/>
                  </a:lnTo>
                  <a:lnTo>
                    <a:pt x="0" y="44468"/>
                  </a:ln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354397" y="4886617"/>
              <a:ext cx="490800" cy="31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354397" y="4885618"/>
              <a:ext cx="490800" cy="313200"/>
            </a:xfrm>
            <a:prstGeom prst="ellipse">
              <a:avLst/>
            </a:prstGeom>
            <a:solidFill>
              <a:srgbClr val="FFFFFF">
                <a:alpha val="32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" name="Google Shape;87;p2"/>
            <p:cNvGrpSpPr/>
            <p:nvPr/>
          </p:nvGrpSpPr>
          <p:grpSpPr>
            <a:xfrm>
              <a:off x="3449737" y="4643835"/>
              <a:ext cx="293970" cy="411232"/>
              <a:chOff x="5323114" y="4679770"/>
              <a:chExt cx="297300" cy="415890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5435704" y="4843660"/>
                <a:ext cx="828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211C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" name="Google Shape;89;p2"/>
              <p:cNvGrpSpPr/>
              <p:nvPr/>
            </p:nvGrpSpPr>
            <p:grpSpPr>
              <a:xfrm>
                <a:off x="5323114" y="4679770"/>
                <a:ext cx="297300" cy="297300"/>
                <a:chOff x="8219803" y="4852854"/>
                <a:chExt cx="297300" cy="297300"/>
              </a:xfrm>
            </p:grpSpPr>
            <p:sp>
              <p:nvSpPr>
                <p:cNvPr id="90" name="Google Shape;90;p2"/>
                <p:cNvSpPr/>
                <p:nvPr/>
              </p:nvSpPr>
              <p:spPr>
                <a:xfrm>
                  <a:off x="8219803" y="4852854"/>
                  <a:ext cx="297300" cy="297300"/>
                </a:xfrm>
                <a:prstGeom prst="ellipse">
                  <a:avLst/>
                </a:prstGeom>
                <a:gradFill>
                  <a:gsLst>
                    <a:gs pos="0">
                      <a:srgbClr val="656766"/>
                    </a:gs>
                    <a:gs pos="69000">
                      <a:srgbClr val="656766"/>
                    </a:gs>
                    <a:gs pos="97000">
                      <a:srgbClr val="ECEEED"/>
                    </a:gs>
                    <a:gs pos="100000">
                      <a:srgbClr val="ECEEE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8267699" y="4909457"/>
                  <a:ext cx="92400" cy="92400"/>
                </a:xfrm>
                <a:prstGeom prst="ellipse">
                  <a:avLst/>
                </a:prstGeom>
                <a:solidFill>
                  <a:srgbClr val="DBE4E4"/>
                </a:solidFill>
                <a:ln>
                  <a:noFill/>
                </a:ln>
                <a:effectLst>
                  <a:outerShdw blurRad="50800" sx="105000" sy="105000" algn="ctr" rotWithShape="0">
                    <a:schemeClr val="lt1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2" name="Google Shape;92;p2"/>
          <p:cNvSpPr/>
          <p:nvPr/>
        </p:nvSpPr>
        <p:spPr>
          <a:xfrm>
            <a:off x="851215" y="330300"/>
            <a:ext cx="4884000" cy="91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787575" y="1247825"/>
            <a:ext cx="5011200" cy="141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77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787575" y="1241519"/>
            <a:ext cx="5011200" cy="141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5F7FC">
                  <a:alpha val="20000"/>
                </a:srgbClr>
              </a:gs>
              <a:gs pos="3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2"/>
          <p:cNvGrpSpPr/>
          <p:nvPr/>
        </p:nvGrpSpPr>
        <p:grpSpPr>
          <a:xfrm>
            <a:off x="3466274" y="4581795"/>
            <a:ext cx="886529" cy="382019"/>
            <a:chOff x="7512198" y="4221560"/>
            <a:chExt cx="2629090" cy="1132915"/>
          </a:xfrm>
        </p:grpSpPr>
        <p:sp>
          <p:nvSpPr>
            <p:cNvPr id="96" name="Google Shape;96;p2"/>
            <p:cNvSpPr/>
            <p:nvPr/>
          </p:nvSpPr>
          <p:spPr>
            <a:xfrm flipH="1">
              <a:off x="9055207" y="4636742"/>
              <a:ext cx="1085742" cy="386079"/>
            </a:xfrm>
            <a:custGeom>
              <a:avLst/>
              <a:gdLst/>
              <a:ahLst/>
              <a:cxnLst/>
              <a:rect l="l" t="t" r="r" b="b"/>
              <a:pathLst>
                <a:path w="1085742" h="386079" extrusionOk="0">
                  <a:moveTo>
                    <a:pt x="168445" y="0"/>
                  </a:moveTo>
                  <a:lnTo>
                    <a:pt x="606362" y="0"/>
                  </a:lnTo>
                  <a:cubicBezTo>
                    <a:pt x="699681" y="0"/>
                    <a:pt x="799223" y="40519"/>
                    <a:pt x="864039" y="67369"/>
                  </a:cubicBezTo>
                  <a:cubicBezTo>
                    <a:pt x="884669" y="75915"/>
                    <a:pt x="909247" y="85462"/>
                    <a:pt x="934397" y="95734"/>
                  </a:cubicBezTo>
                  <a:lnTo>
                    <a:pt x="990190" y="120466"/>
                  </a:lnTo>
                  <a:lnTo>
                    <a:pt x="1085742" y="120466"/>
                  </a:lnTo>
                  <a:lnTo>
                    <a:pt x="1085742" y="197404"/>
                  </a:lnTo>
                  <a:lnTo>
                    <a:pt x="1083514" y="197404"/>
                  </a:lnTo>
                  <a:lnTo>
                    <a:pt x="1085073" y="200256"/>
                  </a:lnTo>
                  <a:cubicBezTo>
                    <a:pt x="1079530" y="237742"/>
                    <a:pt x="924148" y="289297"/>
                    <a:pt x="855019" y="318710"/>
                  </a:cubicBezTo>
                  <a:cubicBezTo>
                    <a:pt x="791104" y="345904"/>
                    <a:pt x="699681" y="386079"/>
                    <a:pt x="606362" y="386079"/>
                  </a:cubicBezTo>
                  <a:lnTo>
                    <a:pt x="168445" y="386079"/>
                  </a:lnTo>
                  <a:cubicBezTo>
                    <a:pt x="75126" y="386079"/>
                    <a:pt x="0" y="356033"/>
                    <a:pt x="0" y="318710"/>
                  </a:cubicBezTo>
                  <a:lnTo>
                    <a:pt x="0" y="67369"/>
                  </a:lnTo>
                  <a:cubicBezTo>
                    <a:pt x="0" y="30047"/>
                    <a:pt x="75126" y="0"/>
                    <a:pt x="168445" y="0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516391" y="4636742"/>
              <a:ext cx="1085742" cy="386079"/>
            </a:xfrm>
            <a:custGeom>
              <a:avLst/>
              <a:gdLst/>
              <a:ahLst/>
              <a:cxnLst/>
              <a:rect l="l" t="t" r="r" b="b"/>
              <a:pathLst>
                <a:path w="1085742" h="386079" extrusionOk="0">
                  <a:moveTo>
                    <a:pt x="168445" y="0"/>
                  </a:moveTo>
                  <a:lnTo>
                    <a:pt x="606362" y="0"/>
                  </a:lnTo>
                  <a:cubicBezTo>
                    <a:pt x="699681" y="0"/>
                    <a:pt x="799223" y="40519"/>
                    <a:pt x="864039" y="67369"/>
                  </a:cubicBezTo>
                  <a:cubicBezTo>
                    <a:pt x="884669" y="75915"/>
                    <a:pt x="909247" y="85462"/>
                    <a:pt x="934397" y="95734"/>
                  </a:cubicBezTo>
                  <a:lnTo>
                    <a:pt x="990190" y="120466"/>
                  </a:lnTo>
                  <a:lnTo>
                    <a:pt x="1085742" y="120466"/>
                  </a:lnTo>
                  <a:lnTo>
                    <a:pt x="1085742" y="197404"/>
                  </a:lnTo>
                  <a:lnTo>
                    <a:pt x="1083514" y="197404"/>
                  </a:lnTo>
                  <a:lnTo>
                    <a:pt x="1085073" y="200256"/>
                  </a:lnTo>
                  <a:cubicBezTo>
                    <a:pt x="1079530" y="237742"/>
                    <a:pt x="924148" y="289297"/>
                    <a:pt x="855019" y="318710"/>
                  </a:cubicBezTo>
                  <a:cubicBezTo>
                    <a:pt x="791104" y="345904"/>
                    <a:pt x="699681" y="386079"/>
                    <a:pt x="606362" y="386079"/>
                  </a:cubicBezTo>
                  <a:lnTo>
                    <a:pt x="168445" y="386079"/>
                  </a:lnTo>
                  <a:cubicBezTo>
                    <a:pt x="75126" y="386079"/>
                    <a:pt x="0" y="356033"/>
                    <a:pt x="0" y="318710"/>
                  </a:cubicBezTo>
                  <a:lnTo>
                    <a:pt x="0" y="67369"/>
                  </a:lnTo>
                  <a:cubicBezTo>
                    <a:pt x="0" y="30047"/>
                    <a:pt x="75126" y="0"/>
                    <a:pt x="168445" y="0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348495" y="4920758"/>
              <a:ext cx="965862" cy="433717"/>
            </a:xfrm>
            <a:custGeom>
              <a:avLst/>
              <a:gdLst/>
              <a:ahLst/>
              <a:cxnLst/>
              <a:rect l="l" t="t" r="r" b="b"/>
              <a:pathLst>
                <a:path w="438530" h="492860" extrusionOk="0">
                  <a:moveTo>
                    <a:pt x="362018" y="492802"/>
                  </a:moveTo>
                  <a:lnTo>
                    <a:pt x="76530" y="492802"/>
                  </a:lnTo>
                  <a:cubicBezTo>
                    <a:pt x="34137" y="492802"/>
                    <a:pt x="9" y="458686"/>
                    <a:pt x="9" y="416309"/>
                  </a:cubicBezTo>
                  <a:lnTo>
                    <a:pt x="9" y="217446"/>
                  </a:lnTo>
                  <a:cubicBezTo>
                    <a:pt x="9" y="175069"/>
                    <a:pt x="45641" y="133552"/>
                    <a:pt x="76530" y="104528"/>
                  </a:cubicBezTo>
                  <a:cubicBezTo>
                    <a:pt x="109939" y="73135"/>
                    <a:pt x="168498" y="2575"/>
                    <a:pt x="211077" y="57"/>
                  </a:cubicBezTo>
                  <a:cubicBezTo>
                    <a:pt x="266162" y="-3200"/>
                    <a:pt x="323190" y="62958"/>
                    <a:pt x="362018" y="100431"/>
                  </a:cubicBezTo>
                  <a:cubicBezTo>
                    <a:pt x="392516" y="129865"/>
                    <a:pt x="438539" y="175069"/>
                    <a:pt x="438539" y="217446"/>
                  </a:cubicBezTo>
                  <a:lnTo>
                    <a:pt x="438539" y="416309"/>
                  </a:lnTo>
                  <a:cubicBezTo>
                    <a:pt x="438539" y="458686"/>
                    <a:pt x="404411" y="492802"/>
                    <a:pt x="362018" y="492802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348495" y="4304837"/>
              <a:ext cx="965862" cy="433717"/>
            </a:xfrm>
            <a:custGeom>
              <a:avLst/>
              <a:gdLst/>
              <a:ahLst/>
              <a:cxnLst/>
              <a:rect l="l" t="t" r="r" b="b"/>
              <a:pathLst>
                <a:path w="438530" h="492860" extrusionOk="0">
                  <a:moveTo>
                    <a:pt x="362018" y="-59"/>
                  </a:moveTo>
                  <a:lnTo>
                    <a:pt x="76530" y="-59"/>
                  </a:lnTo>
                  <a:cubicBezTo>
                    <a:pt x="34137" y="-59"/>
                    <a:pt x="9" y="34057"/>
                    <a:pt x="9" y="76434"/>
                  </a:cubicBezTo>
                  <a:lnTo>
                    <a:pt x="9" y="275297"/>
                  </a:lnTo>
                  <a:cubicBezTo>
                    <a:pt x="9" y="317674"/>
                    <a:pt x="45641" y="359191"/>
                    <a:pt x="76530" y="388215"/>
                  </a:cubicBezTo>
                  <a:cubicBezTo>
                    <a:pt x="109939" y="419608"/>
                    <a:pt x="168498" y="490168"/>
                    <a:pt x="211077" y="492686"/>
                  </a:cubicBezTo>
                  <a:cubicBezTo>
                    <a:pt x="266162" y="495942"/>
                    <a:pt x="323190" y="429785"/>
                    <a:pt x="362018" y="392312"/>
                  </a:cubicBezTo>
                  <a:cubicBezTo>
                    <a:pt x="392516" y="362878"/>
                    <a:pt x="438539" y="317674"/>
                    <a:pt x="438539" y="275297"/>
                  </a:cubicBezTo>
                  <a:lnTo>
                    <a:pt x="438539" y="76434"/>
                  </a:lnTo>
                  <a:cubicBezTo>
                    <a:pt x="438539" y="34057"/>
                    <a:pt x="404411" y="-59"/>
                    <a:pt x="362018" y="-59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" name="Google Shape;100;p2"/>
            <p:cNvGrpSpPr/>
            <p:nvPr/>
          </p:nvGrpSpPr>
          <p:grpSpPr>
            <a:xfrm>
              <a:off x="7515346" y="4221560"/>
              <a:ext cx="2625942" cy="1049638"/>
              <a:chOff x="7515346" y="4221560"/>
              <a:chExt cx="2625942" cy="1049638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7515346" y="4553517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9" y="76434"/>
                    </a:moveTo>
                    <a:lnTo>
                      <a:pt x="9" y="361816"/>
                    </a:lnTo>
                    <a:cubicBezTo>
                      <a:pt x="9" y="404193"/>
                      <a:pt x="34137" y="438309"/>
                      <a:pt x="76530" y="438309"/>
                    </a:cubicBezTo>
                    <a:lnTo>
                      <a:pt x="275467" y="438309"/>
                    </a:lnTo>
                    <a:cubicBezTo>
                      <a:pt x="317860" y="438309"/>
                      <a:pt x="359392" y="392693"/>
                      <a:pt x="388427" y="361816"/>
                    </a:cubicBezTo>
                    <a:cubicBezTo>
                      <a:pt x="419831" y="328419"/>
                      <a:pt x="490418" y="269882"/>
                      <a:pt x="492936" y="227319"/>
                    </a:cubicBezTo>
                    <a:cubicBezTo>
                      <a:pt x="496194" y="172254"/>
                      <a:pt x="430012" y="115247"/>
                      <a:pt x="392525" y="76434"/>
                    </a:cubicBezTo>
                    <a:cubicBezTo>
                      <a:pt x="363080" y="45947"/>
                      <a:pt x="317860" y="-59"/>
                      <a:pt x="275467" y="-59"/>
                    </a:cubicBez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9055361" y="4553517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493052" y="76434"/>
                    </a:moveTo>
                    <a:lnTo>
                      <a:pt x="493052" y="361816"/>
                    </a:lnTo>
                    <a:cubicBezTo>
                      <a:pt x="493052" y="404193"/>
                      <a:pt x="458924" y="438309"/>
                      <a:pt x="416531" y="438309"/>
                    </a:cubicBezTo>
                    <a:lnTo>
                      <a:pt x="217594" y="438309"/>
                    </a:lnTo>
                    <a:cubicBezTo>
                      <a:pt x="175201" y="438309"/>
                      <a:pt x="133669" y="392693"/>
                      <a:pt x="104634" y="361816"/>
                    </a:cubicBezTo>
                    <a:cubicBezTo>
                      <a:pt x="73230" y="328419"/>
                      <a:pt x="2643" y="269882"/>
                      <a:pt x="125" y="227319"/>
                    </a:cubicBezTo>
                    <a:cubicBezTo>
                      <a:pt x="-3133" y="172254"/>
                      <a:pt x="63049" y="115247"/>
                      <a:pt x="100536" y="76434"/>
                    </a:cubicBezTo>
                    <a:cubicBezTo>
                      <a:pt x="129981" y="45947"/>
                      <a:pt x="175201" y="-59"/>
                      <a:pt x="217594" y="-59"/>
                    </a:cubicBezTo>
                    <a:lnTo>
                      <a:pt x="416531" y="-59"/>
                    </a:lnTo>
                    <a:cubicBezTo>
                      <a:pt x="458924" y="-59"/>
                      <a:pt x="493052" y="34057"/>
                      <a:pt x="493052" y="764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345354" y="4837481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492802"/>
                    </a:moveTo>
                    <a:lnTo>
                      <a:pt x="76530" y="492802"/>
                    </a:lnTo>
                    <a:cubicBezTo>
                      <a:pt x="34137" y="492802"/>
                      <a:pt x="9" y="458686"/>
                      <a:pt x="9" y="416309"/>
                    </a:cubicBezTo>
                    <a:lnTo>
                      <a:pt x="9" y="217446"/>
                    </a:lnTo>
                    <a:cubicBezTo>
                      <a:pt x="9" y="175069"/>
                      <a:pt x="45641" y="133552"/>
                      <a:pt x="76530" y="104528"/>
                    </a:cubicBezTo>
                    <a:cubicBezTo>
                      <a:pt x="109939" y="73135"/>
                      <a:pt x="168498" y="2575"/>
                      <a:pt x="211077" y="57"/>
                    </a:cubicBezTo>
                    <a:cubicBezTo>
                      <a:pt x="266162" y="-3200"/>
                      <a:pt x="323190" y="62958"/>
                      <a:pt x="362018" y="100431"/>
                    </a:cubicBezTo>
                    <a:cubicBezTo>
                      <a:pt x="392516" y="129865"/>
                      <a:pt x="438539" y="175069"/>
                      <a:pt x="438539" y="217446"/>
                    </a:cubicBezTo>
                    <a:lnTo>
                      <a:pt x="438539" y="416309"/>
                    </a:lnTo>
                    <a:cubicBezTo>
                      <a:pt x="438539" y="458686"/>
                      <a:pt x="404411" y="492802"/>
                      <a:pt x="362018" y="4928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345354" y="4221560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-59"/>
                    </a:move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lnTo>
                      <a:pt x="9" y="275297"/>
                    </a:lnTo>
                    <a:cubicBezTo>
                      <a:pt x="9" y="317674"/>
                      <a:pt x="45641" y="359191"/>
                      <a:pt x="76530" y="388215"/>
                    </a:cubicBezTo>
                    <a:cubicBezTo>
                      <a:pt x="109939" y="419608"/>
                      <a:pt x="168498" y="490168"/>
                      <a:pt x="211077" y="492686"/>
                    </a:cubicBezTo>
                    <a:cubicBezTo>
                      <a:pt x="266162" y="495942"/>
                      <a:pt x="323190" y="429785"/>
                      <a:pt x="362018" y="392312"/>
                    </a:cubicBezTo>
                    <a:cubicBezTo>
                      <a:pt x="392516" y="362878"/>
                      <a:pt x="438539" y="317674"/>
                      <a:pt x="438539" y="275297"/>
                    </a:cubicBezTo>
                    <a:lnTo>
                      <a:pt x="438539" y="76434"/>
                    </a:lnTo>
                    <a:cubicBezTo>
                      <a:pt x="438539" y="34057"/>
                      <a:pt x="404411" y="-59"/>
                      <a:pt x="362018" y="-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 flipH="1">
              <a:off x="7734815" y="4637886"/>
              <a:ext cx="305782" cy="212318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16" y="120864"/>
                  </a:moveTo>
                  <a:cubicBezTo>
                    <a:pt x="139387" y="117019"/>
                    <a:pt x="137983" y="113538"/>
                    <a:pt x="135800" y="111611"/>
                  </a:cubicBezTo>
                  <a:lnTo>
                    <a:pt x="11891" y="2387"/>
                  </a:lnTo>
                  <a:cubicBezTo>
                    <a:pt x="6915" y="-2005"/>
                    <a:pt x="692" y="3478"/>
                    <a:pt x="693" y="12252"/>
                  </a:cubicBezTo>
                  <a:lnTo>
                    <a:pt x="693" y="230700"/>
                  </a:lnTo>
                  <a:cubicBezTo>
                    <a:pt x="692" y="239474"/>
                    <a:pt x="6915" y="244957"/>
                    <a:pt x="11891" y="240565"/>
                  </a:cubicBezTo>
                  <a:lnTo>
                    <a:pt x="135800" y="131341"/>
                  </a:lnTo>
                  <a:cubicBezTo>
                    <a:pt x="138231" y="129195"/>
                    <a:pt x="139668" y="125146"/>
                    <a:pt x="139516" y="120864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5400000" flipH="1">
              <a:off x="8761055" y="4153219"/>
              <a:ext cx="122174" cy="531399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93" y="120785"/>
                  </a:moveTo>
                  <a:cubicBezTo>
                    <a:pt x="139464" y="116941"/>
                    <a:pt x="138060" y="113460"/>
                    <a:pt x="135876" y="111532"/>
                  </a:cubicBezTo>
                  <a:lnTo>
                    <a:pt x="11967" y="2308"/>
                  </a:lnTo>
                  <a:cubicBezTo>
                    <a:pt x="6992" y="-2083"/>
                    <a:pt x="768" y="3399"/>
                    <a:pt x="769" y="12174"/>
                  </a:cubicBezTo>
                  <a:lnTo>
                    <a:pt x="769" y="230622"/>
                  </a:lnTo>
                  <a:cubicBezTo>
                    <a:pt x="768" y="239396"/>
                    <a:pt x="6992" y="244878"/>
                    <a:pt x="11967" y="240487"/>
                  </a:cubicBezTo>
                  <a:lnTo>
                    <a:pt x="135876" y="131263"/>
                  </a:lnTo>
                  <a:cubicBezTo>
                    <a:pt x="138308" y="129116"/>
                    <a:pt x="139744" y="125068"/>
                    <a:pt x="139593" y="120785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9599460" y="4637886"/>
              <a:ext cx="305782" cy="212318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671" y="120865"/>
                  </a:moveTo>
                  <a:cubicBezTo>
                    <a:pt x="139542" y="117020"/>
                    <a:pt x="138138" y="113540"/>
                    <a:pt x="135955" y="111612"/>
                  </a:cubicBezTo>
                  <a:lnTo>
                    <a:pt x="12046" y="2388"/>
                  </a:lnTo>
                  <a:cubicBezTo>
                    <a:pt x="7070" y="-2004"/>
                    <a:pt x="847" y="3479"/>
                    <a:pt x="848" y="12254"/>
                  </a:cubicBezTo>
                  <a:lnTo>
                    <a:pt x="848" y="230702"/>
                  </a:lnTo>
                  <a:cubicBezTo>
                    <a:pt x="847" y="239476"/>
                    <a:pt x="7070" y="244958"/>
                    <a:pt x="12046" y="240566"/>
                  </a:cubicBezTo>
                  <a:lnTo>
                    <a:pt x="135955" y="131343"/>
                  </a:lnTo>
                  <a:cubicBezTo>
                    <a:pt x="138386" y="129196"/>
                    <a:pt x="139823" y="125147"/>
                    <a:pt x="139671" y="120865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5400000">
              <a:off x="8761055" y="4806367"/>
              <a:ext cx="122174" cy="531399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93" y="120939"/>
                  </a:moveTo>
                  <a:cubicBezTo>
                    <a:pt x="139464" y="117094"/>
                    <a:pt x="138060" y="113613"/>
                    <a:pt x="135876" y="111685"/>
                  </a:cubicBezTo>
                  <a:lnTo>
                    <a:pt x="11967" y="2462"/>
                  </a:lnTo>
                  <a:cubicBezTo>
                    <a:pt x="6992" y="-1930"/>
                    <a:pt x="768" y="3552"/>
                    <a:pt x="769" y="12327"/>
                  </a:cubicBezTo>
                  <a:lnTo>
                    <a:pt x="769" y="230775"/>
                  </a:lnTo>
                  <a:cubicBezTo>
                    <a:pt x="768" y="239550"/>
                    <a:pt x="6992" y="245031"/>
                    <a:pt x="11967" y="240640"/>
                  </a:cubicBezTo>
                  <a:lnTo>
                    <a:pt x="135876" y="131416"/>
                  </a:lnTo>
                  <a:cubicBezTo>
                    <a:pt x="138308" y="129270"/>
                    <a:pt x="139744" y="125221"/>
                    <a:pt x="139593" y="120939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p2"/>
            <p:cNvGrpSpPr/>
            <p:nvPr/>
          </p:nvGrpSpPr>
          <p:grpSpPr>
            <a:xfrm>
              <a:off x="7512198" y="4223133"/>
              <a:ext cx="2625942" cy="1049638"/>
              <a:chOff x="7587618" y="2474459"/>
              <a:chExt cx="2625942" cy="1049638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587618" y="2806416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9" y="76434"/>
                    </a:moveTo>
                    <a:lnTo>
                      <a:pt x="9" y="361816"/>
                    </a:lnTo>
                    <a:cubicBezTo>
                      <a:pt x="9" y="404193"/>
                      <a:pt x="34137" y="438309"/>
                      <a:pt x="76530" y="438309"/>
                    </a:cubicBezTo>
                    <a:lnTo>
                      <a:pt x="275467" y="438309"/>
                    </a:lnTo>
                    <a:cubicBezTo>
                      <a:pt x="317860" y="438309"/>
                      <a:pt x="359392" y="392693"/>
                      <a:pt x="388427" y="361816"/>
                    </a:cubicBezTo>
                    <a:cubicBezTo>
                      <a:pt x="419831" y="328419"/>
                      <a:pt x="490418" y="269882"/>
                      <a:pt x="492936" y="227319"/>
                    </a:cubicBezTo>
                    <a:cubicBezTo>
                      <a:pt x="496194" y="172254"/>
                      <a:pt x="430012" y="115247"/>
                      <a:pt x="392525" y="76434"/>
                    </a:cubicBezTo>
                    <a:cubicBezTo>
                      <a:pt x="363080" y="45947"/>
                      <a:pt x="317860" y="-59"/>
                      <a:pt x="275467" y="-59"/>
                    </a:cubicBez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417626" y="3090380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492802"/>
                    </a:moveTo>
                    <a:lnTo>
                      <a:pt x="76530" y="492802"/>
                    </a:lnTo>
                    <a:cubicBezTo>
                      <a:pt x="34137" y="492802"/>
                      <a:pt x="9" y="458686"/>
                      <a:pt x="9" y="416309"/>
                    </a:cubicBezTo>
                    <a:lnTo>
                      <a:pt x="9" y="217446"/>
                    </a:lnTo>
                    <a:cubicBezTo>
                      <a:pt x="9" y="175069"/>
                      <a:pt x="45641" y="133552"/>
                      <a:pt x="76530" y="104528"/>
                    </a:cubicBezTo>
                    <a:cubicBezTo>
                      <a:pt x="109939" y="73135"/>
                      <a:pt x="168498" y="2575"/>
                      <a:pt x="211077" y="57"/>
                    </a:cubicBezTo>
                    <a:cubicBezTo>
                      <a:pt x="266162" y="-3200"/>
                      <a:pt x="323190" y="62958"/>
                      <a:pt x="362018" y="100431"/>
                    </a:cubicBezTo>
                    <a:cubicBezTo>
                      <a:pt x="392516" y="129865"/>
                      <a:pt x="438539" y="175069"/>
                      <a:pt x="438539" y="217446"/>
                    </a:cubicBezTo>
                    <a:lnTo>
                      <a:pt x="438539" y="416309"/>
                    </a:lnTo>
                    <a:cubicBezTo>
                      <a:pt x="438539" y="458686"/>
                      <a:pt x="404411" y="492802"/>
                      <a:pt x="362018" y="492802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417626" y="2474459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-59"/>
                    </a:move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lnTo>
                      <a:pt x="9" y="275297"/>
                    </a:lnTo>
                    <a:cubicBezTo>
                      <a:pt x="9" y="317674"/>
                      <a:pt x="45641" y="359191"/>
                      <a:pt x="76530" y="388215"/>
                    </a:cubicBezTo>
                    <a:cubicBezTo>
                      <a:pt x="109939" y="419608"/>
                      <a:pt x="168498" y="490168"/>
                      <a:pt x="211077" y="492686"/>
                    </a:cubicBezTo>
                    <a:cubicBezTo>
                      <a:pt x="266162" y="495942"/>
                      <a:pt x="323190" y="429785"/>
                      <a:pt x="362018" y="392312"/>
                    </a:cubicBezTo>
                    <a:cubicBezTo>
                      <a:pt x="392516" y="362878"/>
                      <a:pt x="438539" y="317674"/>
                      <a:pt x="438539" y="275297"/>
                    </a:cubicBezTo>
                    <a:lnTo>
                      <a:pt x="438539" y="76434"/>
                    </a:lnTo>
                    <a:cubicBezTo>
                      <a:pt x="438539" y="34057"/>
                      <a:pt x="404411" y="-59"/>
                      <a:pt x="362018" y="-59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9127633" y="2806416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493052" y="76434"/>
                    </a:moveTo>
                    <a:lnTo>
                      <a:pt x="493052" y="361816"/>
                    </a:lnTo>
                    <a:cubicBezTo>
                      <a:pt x="493052" y="404193"/>
                      <a:pt x="458924" y="438309"/>
                      <a:pt x="416531" y="438309"/>
                    </a:cubicBezTo>
                    <a:lnTo>
                      <a:pt x="217594" y="438309"/>
                    </a:lnTo>
                    <a:cubicBezTo>
                      <a:pt x="175201" y="438309"/>
                      <a:pt x="133669" y="392693"/>
                      <a:pt x="104634" y="361816"/>
                    </a:cubicBezTo>
                    <a:cubicBezTo>
                      <a:pt x="73230" y="328419"/>
                      <a:pt x="2643" y="269882"/>
                      <a:pt x="125" y="227319"/>
                    </a:cubicBezTo>
                    <a:cubicBezTo>
                      <a:pt x="-3133" y="172254"/>
                      <a:pt x="63049" y="115247"/>
                      <a:pt x="100536" y="76434"/>
                    </a:cubicBezTo>
                    <a:cubicBezTo>
                      <a:pt x="129981" y="45947"/>
                      <a:pt x="175201" y="-59"/>
                      <a:pt x="217594" y="-59"/>
                    </a:cubicBezTo>
                    <a:lnTo>
                      <a:pt x="416531" y="-59"/>
                    </a:lnTo>
                    <a:cubicBezTo>
                      <a:pt x="458924" y="-59"/>
                      <a:pt x="493052" y="34057"/>
                      <a:pt x="493052" y="76434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" name="Google Shape;114;p2"/>
          <p:cNvGrpSpPr/>
          <p:nvPr/>
        </p:nvGrpSpPr>
        <p:grpSpPr>
          <a:xfrm>
            <a:off x="3781249" y="1411052"/>
            <a:ext cx="805924" cy="1312840"/>
            <a:chOff x="4285901" y="1512838"/>
            <a:chExt cx="1122300" cy="1828213"/>
          </a:xfrm>
        </p:grpSpPr>
        <p:sp>
          <p:nvSpPr>
            <p:cNvPr id="115" name="Google Shape;115;p2"/>
            <p:cNvSpPr/>
            <p:nvPr/>
          </p:nvSpPr>
          <p:spPr>
            <a:xfrm rot="3605181">
              <a:off x="4916269" y="2525998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-3605181" flipH="1">
              <a:off x="4754341" y="2520051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811675" y="1710549"/>
              <a:ext cx="70800" cy="796500"/>
            </a:xfrm>
            <a:prstGeom prst="rect">
              <a:avLst/>
            </a:prstGeom>
            <a:gradFill>
              <a:gsLst>
                <a:gs pos="0">
                  <a:srgbClr val="E0E3EC"/>
                </a:gs>
                <a:gs pos="79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787811" y="2228011"/>
              <a:ext cx="118500" cy="461700"/>
            </a:xfrm>
            <a:prstGeom prst="rect">
              <a:avLst/>
            </a:prstGeom>
            <a:gradFill>
              <a:gsLst>
                <a:gs pos="0">
                  <a:srgbClr val="868592"/>
                </a:gs>
                <a:gs pos="44000">
                  <a:srgbClr val="E0E3EC"/>
                </a:gs>
                <a:gs pos="96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5400000">
              <a:off x="4717751" y="1080988"/>
              <a:ext cx="258600" cy="1122300"/>
            </a:xfrm>
            <a:prstGeom prst="round2SameRect">
              <a:avLst>
                <a:gd name="adj1" fmla="val 6659"/>
                <a:gd name="adj2" fmla="val 0"/>
              </a:avLst>
            </a:prstGeom>
            <a:gradFill>
              <a:gsLst>
                <a:gs pos="0">
                  <a:srgbClr val="B9B2BA"/>
                </a:gs>
                <a:gs pos="8000">
                  <a:srgbClr val="D0CAD4"/>
                </a:gs>
                <a:gs pos="20650">
                  <a:srgbClr val="BBBECF"/>
                </a:gs>
                <a:gs pos="91000">
                  <a:srgbClr val="BBBECF"/>
                </a:gs>
                <a:gs pos="97000">
                  <a:srgbClr val="7B7F88"/>
                </a:gs>
                <a:gs pos="100000">
                  <a:srgbClr val="8B8C8C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4476647" y="2375951"/>
              <a:ext cx="740757" cy="965100"/>
              <a:chOff x="4516791" y="2498615"/>
              <a:chExt cx="740757" cy="965100"/>
            </a:xfrm>
          </p:grpSpPr>
          <p:sp>
            <p:nvSpPr>
              <p:cNvPr id="121" name="Google Shape;121;p2"/>
              <p:cNvSpPr/>
              <p:nvPr/>
            </p:nvSpPr>
            <p:spPr>
              <a:xfrm rot="-5400000" flipH="1">
                <a:off x="4204411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 rot="5400000">
                <a:off x="4617748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874570" y="2498615"/>
                <a:ext cx="25200" cy="965100"/>
              </a:xfrm>
              <a:prstGeom prst="rect">
                <a:avLst/>
              </a:pr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6200038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4" name="Google Shape;124;p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1193550" y="1433413"/>
            <a:ext cx="1105800" cy="1226700"/>
          </a:xfrm>
          <a:prstGeom prst="diagStripe">
            <a:avLst>
              <a:gd name="adj" fmla="val 68798"/>
            </a:avLst>
          </a:prstGeom>
          <a:solidFill>
            <a:srgbClr val="FFFFFF">
              <a:alpha val="1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1193550" y="1411050"/>
            <a:ext cx="1870200" cy="2074500"/>
          </a:xfrm>
          <a:prstGeom prst="diagStripe">
            <a:avLst>
              <a:gd name="adj" fmla="val 68798"/>
            </a:avLst>
          </a:prstGeom>
          <a:solidFill>
            <a:srgbClr val="FFFFFF">
              <a:alpha val="1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Direction Pad">
  <p:cSld name="CUSTOM_18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/>
          <p:nvPr/>
        </p:nvSpPr>
        <p:spPr>
          <a:xfrm>
            <a:off x="0" y="6054050"/>
            <a:ext cx="12192000" cy="80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 rot="10800000" flipH="1">
            <a:off x="457925" y="6174250"/>
            <a:ext cx="6372600" cy="1320600"/>
          </a:xfrm>
          <a:prstGeom prst="pie">
            <a:avLst>
              <a:gd name="adj1" fmla="val 0"/>
              <a:gd name="adj2" fmla="val 10811505"/>
            </a:avLst>
          </a:prstGeom>
          <a:solidFill>
            <a:srgbClr val="000000">
              <a:alpha val="44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 rot="10800000">
            <a:off x="867120" y="1153441"/>
            <a:ext cx="5508900" cy="322500"/>
          </a:xfrm>
          <a:prstGeom prst="trapezoid">
            <a:avLst>
              <a:gd name="adj" fmla="val 24318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 rot="10800000">
            <a:off x="867120" y="1153441"/>
            <a:ext cx="5508900" cy="322500"/>
          </a:xfrm>
          <a:prstGeom prst="trapezoid">
            <a:avLst>
              <a:gd name="adj" fmla="val 243181"/>
            </a:avLst>
          </a:prstGeom>
          <a:solidFill>
            <a:srgbClr val="000000">
              <a:alpha val="44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3"/>
          <p:cNvGrpSpPr/>
          <p:nvPr/>
        </p:nvGrpSpPr>
        <p:grpSpPr>
          <a:xfrm>
            <a:off x="1578321" y="1046356"/>
            <a:ext cx="4086846" cy="3511390"/>
            <a:chOff x="3510116" y="1290976"/>
            <a:chExt cx="3886312" cy="3208214"/>
          </a:xfrm>
        </p:grpSpPr>
        <p:grpSp>
          <p:nvGrpSpPr>
            <p:cNvPr id="133" name="Google Shape;133;p3"/>
            <p:cNvGrpSpPr/>
            <p:nvPr/>
          </p:nvGrpSpPr>
          <p:grpSpPr>
            <a:xfrm>
              <a:off x="3510116" y="1290976"/>
              <a:ext cx="347682" cy="3179700"/>
              <a:chOff x="9657244" y="1261479"/>
              <a:chExt cx="347682" cy="3179700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797B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3"/>
            <p:cNvGrpSpPr/>
            <p:nvPr/>
          </p:nvGrpSpPr>
          <p:grpSpPr>
            <a:xfrm>
              <a:off x="7048746" y="1319490"/>
              <a:ext cx="347682" cy="3179700"/>
              <a:chOff x="9657244" y="1261479"/>
              <a:chExt cx="347682" cy="3179700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797B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" name="Google Shape;141;p3"/>
          <p:cNvGrpSpPr/>
          <p:nvPr/>
        </p:nvGrpSpPr>
        <p:grpSpPr>
          <a:xfrm>
            <a:off x="1160974" y="2887389"/>
            <a:ext cx="5070882" cy="1853807"/>
            <a:chOff x="1048887" y="2981782"/>
            <a:chExt cx="5070882" cy="1853807"/>
          </a:xfrm>
        </p:grpSpPr>
        <p:pic>
          <p:nvPicPr>
            <p:cNvPr id="142" name="Google Shape;142;p3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017116" y="3385445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43" name="Google Shape;143;p3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5086956" y="3430289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44" name="Google Shape;144;p3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14278" y="407639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45" name="Google Shape;145;p3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82432" y="361718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46" name="Google Shape;146;p3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93041" y="3882053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47" name="Google Shape;147;p3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1393259">
              <a:off x="2036849" y="308333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48" name="Google Shape;148;p3" descr="Logo, 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47089" y="353781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49" name="Google Shape;149;p3" descr="Shape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43883" y="3763067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50" name="Google Shape;150;p3" descr="A picture containing icon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1286678">
              <a:off x="5214634" y="3537594"/>
              <a:ext cx="648371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51" name="Google Shape;151;p3" descr="Logo, 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48887" y="4089285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52" name="Google Shape;152;p3" descr="Icon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1463018">
              <a:off x="1597167" y="3426764"/>
              <a:ext cx="647109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53" name="Google Shape;153;p3" descr="Icon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-3467716">
              <a:off x="5349469" y="4001906"/>
              <a:ext cx="647110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54" name="Google Shape;154;p3" descr="Icon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730566" y="3821606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55" name="Google Shape;155;p3" descr="Logo, company name&#10;&#10;Description automatically generated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97378" y="3802450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56" name="Google Shape;156;p3" descr="Icon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553097">
              <a:off x="3439314" y="3486399"/>
              <a:ext cx="648371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57" name="Google Shape;157;p3" descr="Logo, icon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136788" y="3682245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58" name="Google Shape;158;p3" descr="Logo, icon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68228" y="3242645"/>
              <a:ext cx="648370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59" name="Google Shape;159;p3" descr="Logo, icon&#10;&#10;Description automatically generated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931885" y="3642580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60" name="Google Shape;160;p3" descr="Logo, icon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flipH="1">
              <a:off x="2473623" y="3332769"/>
              <a:ext cx="648370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61" name="Google Shape;161;p3" descr="Icon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flipH="1">
              <a:off x="4648857" y="348986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62" name="Google Shape;162;p3" descr="Icon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2707532" y="400496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63" name="Google Shape;163;p3" descr="Logo, 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4366084" y="4058031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64" name="Google Shape;164;p3" descr="Shape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935830" flipH="1">
              <a:off x="2212949" y="4064218"/>
              <a:ext cx="648370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65" name="Google Shape;165;p3" descr="Icon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 flipH="1">
              <a:off x="3257367" y="4044529"/>
              <a:ext cx="648370" cy="652146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66" name="Google Shape;166;p3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393712" flipH="1">
              <a:off x="4866146" y="3988572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67" name="Google Shape;167;p3" descr="Icon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3401" y="4059141"/>
              <a:ext cx="648370" cy="652146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168" name="Google Shape;168;p3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4739" y="3633191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169" name="Google Shape;16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3"/>
          <p:cNvGrpSpPr/>
          <p:nvPr/>
        </p:nvGrpSpPr>
        <p:grpSpPr>
          <a:xfrm>
            <a:off x="908186" y="6053347"/>
            <a:ext cx="5535882" cy="806912"/>
            <a:chOff x="2788301" y="1344954"/>
            <a:chExt cx="5264247" cy="3189374"/>
          </a:xfrm>
        </p:grpSpPr>
        <p:sp>
          <p:nvSpPr>
            <p:cNvPr id="171" name="Google Shape;171;p3"/>
            <p:cNvSpPr/>
            <p:nvPr/>
          </p:nvSpPr>
          <p:spPr>
            <a:xfrm>
              <a:off x="7727048" y="1344954"/>
              <a:ext cx="325500" cy="3179700"/>
            </a:xfrm>
            <a:prstGeom prst="rect">
              <a:avLst/>
            </a:prstGeom>
            <a:solidFill>
              <a:srgbClr val="5455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788301" y="1354628"/>
              <a:ext cx="325500" cy="3179700"/>
            </a:xfrm>
            <a:prstGeom prst="rect">
              <a:avLst/>
            </a:prstGeom>
            <a:solidFill>
              <a:srgbClr val="5455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3"/>
          <p:cNvSpPr/>
          <p:nvPr/>
        </p:nvSpPr>
        <p:spPr>
          <a:xfrm>
            <a:off x="817578" y="4818548"/>
            <a:ext cx="5608200" cy="1895100"/>
          </a:xfrm>
          <a:prstGeom prst="roundRect">
            <a:avLst>
              <a:gd name="adj" fmla="val 2681"/>
            </a:avLst>
          </a:prstGeom>
          <a:gradFill>
            <a:gsLst>
              <a:gs pos="0">
                <a:srgbClr val="B9B2BA"/>
              </a:gs>
              <a:gs pos="4000">
                <a:srgbClr val="F2F2F2"/>
              </a:gs>
              <a:gs pos="8000">
                <a:srgbClr val="D0CAD4"/>
              </a:gs>
              <a:gs pos="20650">
                <a:srgbClr val="BBBECF"/>
              </a:gs>
              <a:gs pos="91000">
                <a:srgbClr val="BBBECF"/>
              </a:gs>
              <a:gs pos="97000">
                <a:srgbClr val="7B7F88"/>
              </a:gs>
              <a:gs pos="100000">
                <a:srgbClr val="8B8C8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3"/>
          <p:cNvGrpSpPr/>
          <p:nvPr/>
        </p:nvGrpSpPr>
        <p:grpSpPr>
          <a:xfrm>
            <a:off x="808023" y="1175617"/>
            <a:ext cx="5627446" cy="3343773"/>
            <a:chOff x="2788301" y="1312607"/>
            <a:chExt cx="5351318" cy="3179700"/>
          </a:xfrm>
        </p:grpSpPr>
        <p:grpSp>
          <p:nvGrpSpPr>
            <p:cNvPr id="175" name="Google Shape;175;p3"/>
            <p:cNvGrpSpPr/>
            <p:nvPr/>
          </p:nvGrpSpPr>
          <p:grpSpPr>
            <a:xfrm>
              <a:off x="7791937" y="1312607"/>
              <a:ext cx="347682" cy="3179700"/>
              <a:chOff x="9657244" y="1261479"/>
              <a:chExt cx="347682" cy="3179700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9495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solidFill>
                <a:srgbClr val="6A6C77"/>
              </a:soli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3"/>
            <p:cNvGrpSpPr/>
            <p:nvPr/>
          </p:nvGrpSpPr>
          <p:grpSpPr>
            <a:xfrm>
              <a:off x="2788301" y="1312607"/>
              <a:ext cx="347682" cy="3179700"/>
              <a:chOff x="9657244" y="1261479"/>
              <a:chExt cx="347682" cy="3179700"/>
            </a:xfrm>
          </p:grpSpPr>
          <p:sp>
            <p:nvSpPr>
              <p:cNvPr id="180" name="Google Shape;180;p3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9495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solidFill>
                <a:srgbClr val="6A6C77"/>
              </a:soli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3" name="Google Shape;183;p3"/>
          <p:cNvGrpSpPr/>
          <p:nvPr/>
        </p:nvGrpSpPr>
        <p:grpSpPr>
          <a:xfrm>
            <a:off x="771124" y="4457033"/>
            <a:ext cx="5701355" cy="376014"/>
            <a:chOff x="2987531" y="5707134"/>
            <a:chExt cx="5421600" cy="306900"/>
          </a:xfrm>
        </p:grpSpPr>
        <p:sp>
          <p:nvSpPr>
            <p:cNvPr id="184" name="Google Shape;184;p3"/>
            <p:cNvSpPr/>
            <p:nvPr/>
          </p:nvSpPr>
          <p:spPr>
            <a:xfrm>
              <a:off x="2987531" y="5707134"/>
              <a:ext cx="5421600" cy="306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2987531" y="5707134"/>
              <a:ext cx="5421600" cy="3069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5F7FC">
                    <a:alpha val="20000"/>
                  </a:srgbClr>
                </a:gs>
                <a:gs pos="27000">
                  <a:srgbClr val="000000">
                    <a:alpha val="20000"/>
                  </a:srgbClr>
                </a:gs>
                <a:gs pos="100000">
                  <a:srgbClr val="000000">
                    <a:alpha val="200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1031237" y="4904714"/>
            <a:ext cx="1408254" cy="1507514"/>
            <a:chOff x="1409946" y="1492536"/>
            <a:chExt cx="1339154" cy="1433543"/>
          </a:xfrm>
        </p:grpSpPr>
        <p:sp>
          <p:nvSpPr>
            <p:cNvPr id="187" name="Google Shape;187;p3"/>
            <p:cNvSpPr/>
            <p:nvPr/>
          </p:nvSpPr>
          <p:spPr>
            <a:xfrm>
              <a:off x="1492537" y="1622323"/>
              <a:ext cx="489600" cy="11445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775707" y="1623489"/>
              <a:ext cx="914400" cy="808200"/>
            </a:xfrm>
            <a:prstGeom prst="rect">
              <a:avLst/>
            </a:prstGeom>
            <a:gradFill>
              <a:gsLst>
                <a:gs pos="0">
                  <a:srgbClr val="514D4C"/>
                </a:gs>
                <a:gs pos="15000">
                  <a:srgbClr val="514D4C"/>
                </a:gs>
                <a:gs pos="33000">
                  <a:srgbClr val="93979A"/>
                </a:gs>
                <a:gs pos="44000">
                  <a:srgbClr val="DBDBDD"/>
                </a:gs>
                <a:gs pos="58999">
                  <a:srgbClr val="272324"/>
                </a:gs>
                <a:gs pos="100000">
                  <a:srgbClr val="27232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563328" y="2412837"/>
              <a:ext cx="1079582" cy="377559"/>
            </a:xfrm>
            <a:custGeom>
              <a:avLst/>
              <a:gdLst/>
              <a:ahLst/>
              <a:cxnLst/>
              <a:rect l="l" t="t" r="r" b="b"/>
              <a:pathLst>
                <a:path w="1079582" h="377559" extrusionOk="0">
                  <a:moveTo>
                    <a:pt x="200579" y="17699"/>
                  </a:moveTo>
                  <a:lnTo>
                    <a:pt x="1079582" y="0"/>
                  </a:lnTo>
                  <a:lnTo>
                    <a:pt x="1050086" y="371660"/>
                  </a:lnTo>
                  <a:lnTo>
                    <a:pt x="0" y="377559"/>
                  </a:lnTo>
                  <a:lnTo>
                    <a:pt x="200579" y="17699"/>
                  </a:lnTo>
                  <a:close/>
                </a:path>
              </a:pathLst>
            </a:custGeom>
            <a:gradFill>
              <a:gsLst>
                <a:gs pos="0">
                  <a:srgbClr val="514D4C"/>
                </a:gs>
                <a:gs pos="3000">
                  <a:srgbClr val="93979A"/>
                </a:gs>
                <a:gs pos="39000">
                  <a:srgbClr val="505053"/>
                </a:gs>
                <a:gs pos="100000">
                  <a:srgbClr val="2B2F2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409946" y="1492536"/>
              <a:ext cx="1339154" cy="1433543"/>
            </a:xfrm>
            <a:custGeom>
              <a:avLst/>
              <a:gdLst/>
              <a:ahLst/>
              <a:cxnLst/>
              <a:rect l="l" t="t" r="r" b="b"/>
              <a:pathLst>
                <a:path w="1339154" h="1433543" extrusionOk="0">
                  <a:moveTo>
                    <a:pt x="343277" y="144534"/>
                  </a:moveTo>
                  <a:cubicBezTo>
                    <a:pt x="229985" y="144534"/>
                    <a:pt x="138144" y="236375"/>
                    <a:pt x="138144" y="349667"/>
                  </a:cubicBezTo>
                  <a:lnTo>
                    <a:pt x="138144" y="1083876"/>
                  </a:lnTo>
                  <a:cubicBezTo>
                    <a:pt x="138144" y="1197168"/>
                    <a:pt x="229985" y="1289009"/>
                    <a:pt x="343277" y="1289009"/>
                  </a:cubicBezTo>
                  <a:lnTo>
                    <a:pt x="995878" y="1289009"/>
                  </a:lnTo>
                  <a:cubicBezTo>
                    <a:pt x="1109170" y="1289009"/>
                    <a:pt x="1201011" y="1197168"/>
                    <a:pt x="1201011" y="1083876"/>
                  </a:cubicBezTo>
                  <a:lnTo>
                    <a:pt x="1201011" y="349667"/>
                  </a:lnTo>
                  <a:cubicBezTo>
                    <a:pt x="1201011" y="236375"/>
                    <a:pt x="1109170" y="144534"/>
                    <a:pt x="995878" y="144534"/>
                  </a:cubicBezTo>
                  <a:close/>
                  <a:moveTo>
                    <a:pt x="317929" y="0"/>
                  </a:moveTo>
                  <a:lnTo>
                    <a:pt x="1021225" y="0"/>
                  </a:lnTo>
                  <a:cubicBezTo>
                    <a:pt x="1196812" y="0"/>
                    <a:pt x="1339154" y="142342"/>
                    <a:pt x="1339154" y="317929"/>
                  </a:cubicBezTo>
                  <a:lnTo>
                    <a:pt x="1339154" y="1115614"/>
                  </a:lnTo>
                  <a:cubicBezTo>
                    <a:pt x="1339154" y="1291201"/>
                    <a:pt x="1196812" y="1433543"/>
                    <a:pt x="1021225" y="1433543"/>
                  </a:cubicBezTo>
                  <a:lnTo>
                    <a:pt x="317929" y="1433543"/>
                  </a:lnTo>
                  <a:cubicBezTo>
                    <a:pt x="142342" y="1433543"/>
                    <a:pt x="0" y="1291201"/>
                    <a:pt x="0" y="1115614"/>
                  </a:cubicBezTo>
                  <a:lnTo>
                    <a:pt x="0" y="317929"/>
                  </a:lnTo>
                  <a:cubicBezTo>
                    <a:pt x="0" y="142342"/>
                    <a:pt x="142342" y="0"/>
                    <a:pt x="317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3"/>
          <p:cNvSpPr/>
          <p:nvPr/>
        </p:nvSpPr>
        <p:spPr>
          <a:xfrm>
            <a:off x="2925484" y="4834806"/>
            <a:ext cx="3572700" cy="715500"/>
          </a:xfrm>
          <a:prstGeom prst="trapezoid">
            <a:avLst>
              <a:gd name="adj" fmla="val 11458"/>
            </a:avLst>
          </a:prstGeom>
          <a:gradFill>
            <a:gsLst>
              <a:gs pos="0">
                <a:srgbClr val="9599A5"/>
              </a:gs>
              <a:gs pos="52999">
                <a:srgbClr val="BBBECF"/>
              </a:gs>
              <a:gs pos="92400">
                <a:srgbClr val="BBBECF"/>
              </a:gs>
              <a:gs pos="100000">
                <a:srgbClr val="F3F2F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"/>
          <p:cNvSpPr/>
          <p:nvPr/>
        </p:nvSpPr>
        <p:spPr>
          <a:xfrm rot="10800000" flipH="1">
            <a:off x="2911035" y="5549174"/>
            <a:ext cx="3574500" cy="1177800"/>
          </a:xfrm>
          <a:prstGeom prst="round2SameRect">
            <a:avLst>
              <a:gd name="adj1" fmla="val 6659"/>
              <a:gd name="adj2" fmla="val 0"/>
            </a:avLst>
          </a:prstGeom>
          <a:gradFill>
            <a:gsLst>
              <a:gs pos="0">
                <a:srgbClr val="B9B2BA"/>
              </a:gs>
              <a:gs pos="4000">
                <a:srgbClr val="F2F2F2"/>
              </a:gs>
              <a:gs pos="8000">
                <a:srgbClr val="D0CAD4"/>
              </a:gs>
              <a:gs pos="20650">
                <a:srgbClr val="BBBECF"/>
              </a:gs>
              <a:gs pos="91000">
                <a:srgbClr val="BBBECF"/>
              </a:gs>
              <a:gs pos="97000">
                <a:srgbClr val="7B7F88"/>
              </a:gs>
              <a:gs pos="100000">
                <a:srgbClr val="8B8C8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" name="Google Shape;193;p3"/>
          <p:cNvGrpSpPr/>
          <p:nvPr/>
        </p:nvGrpSpPr>
        <p:grpSpPr>
          <a:xfrm>
            <a:off x="3143699" y="4858575"/>
            <a:ext cx="3164895" cy="605605"/>
            <a:chOff x="5039616" y="-432934"/>
            <a:chExt cx="3009600" cy="575889"/>
          </a:xfrm>
        </p:grpSpPr>
        <p:sp>
          <p:nvSpPr>
            <p:cNvPr id="194" name="Google Shape;194;p3"/>
            <p:cNvSpPr/>
            <p:nvPr/>
          </p:nvSpPr>
          <p:spPr>
            <a:xfrm>
              <a:off x="5039914" y="-432934"/>
              <a:ext cx="3009000" cy="492000"/>
            </a:xfrm>
            <a:prstGeom prst="trapezoid">
              <a:avLst>
                <a:gd name="adj" fmla="val 67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3"/>
            <p:cNvGrpSpPr/>
            <p:nvPr/>
          </p:nvGrpSpPr>
          <p:grpSpPr>
            <a:xfrm>
              <a:off x="5039616" y="41555"/>
              <a:ext cx="3009600" cy="101400"/>
              <a:chOff x="4591200" y="312925"/>
              <a:chExt cx="3009600" cy="101400"/>
            </a:xfrm>
          </p:grpSpPr>
          <p:sp>
            <p:nvSpPr>
              <p:cNvPr id="196" name="Google Shape;196;p3"/>
              <p:cNvSpPr/>
              <p:nvPr/>
            </p:nvSpPr>
            <p:spPr>
              <a:xfrm>
                <a:off x="4591200" y="325248"/>
                <a:ext cx="3009600" cy="7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77800" dist="381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4591200" y="312925"/>
                <a:ext cx="3009600" cy="101400"/>
              </a:xfrm>
              <a:prstGeom prst="rect">
                <a:avLst/>
              </a:prstGeom>
              <a:gradFill>
                <a:gsLst>
                  <a:gs pos="0">
                    <a:srgbClr val="F5F7FC">
                      <a:alpha val="29411"/>
                    </a:srgbClr>
                  </a:gs>
                  <a:gs pos="39000">
                    <a:srgbClr val="000000">
                      <a:alpha val="20000"/>
                    </a:srgbClr>
                  </a:gs>
                  <a:gs pos="100000">
                    <a:srgbClr val="000000">
                      <a:alpha val="2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8" name="Google Shape;198;p3"/>
          <p:cNvGrpSpPr/>
          <p:nvPr/>
        </p:nvGrpSpPr>
        <p:grpSpPr>
          <a:xfrm>
            <a:off x="5112224" y="4775058"/>
            <a:ext cx="376865" cy="463182"/>
            <a:chOff x="3353708" y="4643835"/>
            <a:chExt cx="492570" cy="605387"/>
          </a:xfrm>
        </p:grpSpPr>
        <p:sp>
          <p:nvSpPr>
            <p:cNvPr id="199" name="Google Shape;199;p3"/>
            <p:cNvSpPr/>
            <p:nvPr/>
          </p:nvSpPr>
          <p:spPr>
            <a:xfrm>
              <a:off x="3353708" y="5040374"/>
              <a:ext cx="492570" cy="208849"/>
            </a:xfrm>
            <a:custGeom>
              <a:avLst/>
              <a:gdLst/>
              <a:ahLst/>
              <a:cxnLst/>
              <a:rect l="l" t="t" r="r" b="b"/>
              <a:pathLst>
                <a:path w="468000" h="198431" extrusionOk="0">
                  <a:moveTo>
                    <a:pt x="0" y="0"/>
                  </a:moveTo>
                  <a:lnTo>
                    <a:pt x="3115" y="0"/>
                  </a:lnTo>
                  <a:lnTo>
                    <a:pt x="18993" y="50195"/>
                  </a:lnTo>
                  <a:cubicBezTo>
                    <a:pt x="54417" y="103649"/>
                    <a:pt x="137346" y="141156"/>
                    <a:pt x="234001" y="141156"/>
                  </a:cubicBezTo>
                  <a:cubicBezTo>
                    <a:pt x="330656" y="141156"/>
                    <a:pt x="413585" y="103649"/>
                    <a:pt x="449009" y="50195"/>
                  </a:cubicBezTo>
                  <a:lnTo>
                    <a:pt x="464887" y="0"/>
                  </a:lnTo>
                  <a:lnTo>
                    <a:pt x="468000" y="0"/>
                  </a:lnTo>
                  <a:lnTo>
                    <a:pt x="468000" y="44468"/>
                  </a:lnTo>
                  <a:lnTo>
                    <a:pt x="468000" y="44813"/>
                  </a:lnTo>
                  <a:lnTo>
                    <a:pt x="467947" y="44813"/>
                  </a:lnTo>
                  <a:lnTo>
                    <a:pt x="463246" y="75497"/>
                  </a:lnTo>
                  <a:cubicBezTo>
                    <a:pt x="441426" y="145655"/>
                    <a:pt x="347081" y="198431"/>
                    <a:pt x="234000" y="198431"/>
                  </a:cubicBezTo>
                  <a:cubicBezTo>
                    <a:pt x="120919" y="198431"/>
                    <a:pt x="26574" y="145655"/>
                    <a:pt x="4754" y="75497"/>
                  </a:cubicBezTo>
                  <a:lnTo>
                    <a:pt x="53" y="44813"/>
                  </a:lnTo>
                  <a:lnTo>
                    <a:pt x="0" y="44813"/>
                  </a:lnTo>
                  <a:lnTo>
                    <a:pt x="0" y="44468"/>
                  </a:ln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3354397" y="4886617"/>
              <a:ext cx="490800" cy="31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354397" y="4885618"/>
              <a:ext cx="490800" cy="313200"/>
            </a:xfrm>
            <a:prstGeom prst="ellipse">
              <a:avLst/>
            </a:prstGeom>
            <a:solidFill>
              <a:srgbClr val="FFFFFF">
                <a:alpha val="32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" name="Google Shape;202;p3"/>
            <p:cNvGrpSpPr/>
            <p:nvPr/>
          </p:nvGrpSpPr>
          <p:grpSpPr>
            <a:xfrm>
              <a:off x="3449737" y="4643835"/>
              <a:ext cx="293970" cy="411232"/>
              <a:chOff x="5323114" y="4679770"/>
              <a:chExt cx="297300" cy="415890"/>
            </a:xfrm>
          </p:grpSpPr>
          <p:sp>
            <p:nvSpPr>
              <p:cNvPr id="203" name="Google Shape;203;p3"/>
              <p:cNvSpPr/>
              <p:nvPr/>
            </p:nvSpPr>
            <p:spPr>
              <a:xfrm>
                <a:off x="5435704" y="4843660"/>
                <a:ext cx="828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211C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4" name="Google Shape;204;p3"/>
              <p:cNvGrpSpPr/>
              <p:nvPr/>
            </p:nvGrpSpPr>
            <p:grpSpPr>
              <a:xfrm>
                <a:off x="5323114" y="4679770"/>
                <a:ext cx="297300" cy="297300"/>
                <a:chOff x="8219803" y="4852854"/>
                <a:chExt cx="297300" cy="297300"/>
              </a:xfrm>
            </p:grpSpPr>
            <p:sp>
              <p:nvSpPr>
                <p:cNvPr id="205" name="Google Shape;205;p3"/>
                <p:cNvSpPr/>
                <p:nvPr/>
              </p:nvSpPr>
              <p:spPr>
                <a:xfrm>
                  <a:off x="8219803" y="4852854"/>
                  <a:ext cx="297300" cy="297300"/>
                </a:xfrm>
                <a:prstGeom prst="ellipse">
                  <a:avLst/>
                </a:prstGeom>
                <a:gradFill>
                  <a:gsLst>
                    <a:gs pos="0">
                      <a:srgbClr val="656766"/>
                    </a:gs>
                    <a:gs pos="69000">
                      <a:srgbClr val="656766"/>
                    </a:gs>
                    <a:gs pos="97000">
                      <a:srgbClr val="ECEEED"/>
                    </a:gs>
                    <a:gs pos="100000">
                      <a:srgbClr val="ECEEE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8267699" y="4909457"/>
                  <a:ext cx="92400" cy="92400"/>
                </a:xfrm>
                <a:prstGeom prst="ellipse">
                  <a:avLst/>
                </a:prstGeom>
                <a:solidFill>
                  <a:srgbClr val="DBE4E4"/>
                </a:solidFill>
                <a:ln>
                  <a:noFill/>
                </a:ln>
                <a:effectLst>
                  <a:outerShdw blurRad="50800" sx="105000" sy="105000" algn="ctr" rotWithShape="0">
                    <a:schemeClr val="lt1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07" name="Google Shape;207;p3"/>
          <p:cNvSpPr/>
          <p:nvPr/>
        </p:nvSpPr>
        <p:spPr>
          <a:xfrm>
            <a:off x="817578" y="0"/>
            <a:ext cx="5608200" cy="105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744502" y="1053581"/>
            <a:ext cx="5754300" cy="16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77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744502" y="1046340"/>
            <a:ext cx="5754300" cy="162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5F7FC">
                  <a:alpha val="20000"/>
                </a:srgbClr>
              </a:gs>
              <a:gs pos="3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0" name="Google Shape;210;p3"/>
          <p:cNvGrpSpPr/>
          <p:nvPr/>
        </p:nvGrpSpPr>
        <p:grpSpPr>
          <a:xfrm>
            <a:off x="3820399" y="4881922"/>
            <a:ext cx="1017984" cy="438665"/>
            <a:chOff x="7512198" y="4221560"/>
            <a:chExt cx="2629090" cy="1132915"/>
          </a:xfrm>
        </p:grpSpPr>
        <p:sp>
          <p:nvSpPr>
            <p:cNvPr id="211" name="Google Shape;211;p3"/>
            <p:cNvSpPr/>
            <p:nvPr/>
          </p:nvSpPr>
          <p:spPr>
            <a:xfrm flipH="1">
              <a:off x="9055207" y="4636742"/>
              <a:ext cx="1085742" cy="386079"/>
            </a:xfrm>
            <a:custGeom>
              <a:avLst/>
              <a:gdLst/>
              <a:ahLst/>
              <a:cxnLst/>
              <a:rect l="l" t="t" r="r" b="b"/>
              <a:pathLst>
                <a:path w="1085742" h="386079" extrusionOk="0">
                  <a:moveTo>
                    <a:pt x="168445" y="0"/>
                  </a:moveTo>
                  <a:lnTo>
                    <a:pt x="606362" y="0"/>
                  </a:lnTo>
                  <a:cubicBezTo>
                    <a:pt x="699681" y="0"/>
                    <a:pt x="799223" y="40519"/>
                    <a:pt x="864039" y="67369"/>
                  </a:cubicBezTo>
                  <a:cubicBezTo>
                    <a:pt x="884669" y="75915"/>
                    <a:pt x="909247" y="85462"/>
                    <a:pt x="934397" y="95734"/>
                  </a:cubicBezTo>
                  <a:lnTo>
                    <a:pt x="990190" y="120466"/>
                  </a:lnTo>
                  <a:lnTo>
                    <a:pt x="1085742" y="120466"/>
                  </a:lnTo>
                  <a:lnTo>
                    <a:pt x="1085742" y="197404"/>
                  </a:lnTo>
                  <a:lnTo>
                    <a:pt x="1083514" y="197404"/>
                  </a:lnTo>
                  <a:lnTo>
                    <a:pt x="1085073" y="200256"/>
                  </a:lnTo>
                  <a:cubicBezTo>
                    <a:pt x="1079530" y="237742"/>
                    <a:pt x="924148" y="289297"/>
                    <a:pt x="855019" y="318710"/>
                  </a:cubicBezTo>
                  <a:cubicBezTo>
                    <a:pt x="791104" y="345904"/>
                    <a:pt x="699681" y="386079"/>
                    <a:pt x="606362" y="386079"/>
                  </a:cubicBezTo>
                  <a:lnTo>
                    <a:pt x="168445" y="386079"/>
                  </a:lnTo>
                  <a:cubicBezTo>
                    <a:pt x="75126" y="386079"/>
                    <a:pt x="0" y="356033"/>
                    <a:pt x="0" y="318710"/>
                  </a:cubicBezTo>
                  <a:lnTo>
                    <a:pt x="0" y="67369"/>
                  </a:lnTo>
                  <a:cubicBezTo>
                    <a:pt x="0" y="30047"/>
                    <a:pt x="75126" y="0"/>
                    <a:pt x="168445" y="0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7516391" y="4636742"/>
              <a:ext cx="1085742" cy="386079"/>
            </a:xfrm>
            <a:custGeom>
              <a:avLst/>
              <a:gdLst/>
              <a:ahLst/>
              <a:cxnLst/>
              <a:rect l="l" t="t" r="r" b="b"/>
              <a:pathLst>
                <a:path w="1085742" h="386079" extrusionOk="0">
                  <a:moveTo>
                    <a:pt x="168445" y="0"/>
                  </a:moveTo>
                  <a:lnTo>
                    <a:pt x="606362" y="0"/>
                  </a:lnTo>
                  <a:cubicBezTo>
                    <a:pt x="699681" y="0"/>
                    <a:pt x="799223" y="40519"/>
                    <a:pt x="864039" y="67369"/>
                  </a:cubicBezTo>
                  <a:cubicBezTo>
                    <a:pt x="884669" y="75915"/>
                    <a:pt x="909247" y="85462"/>
                    <a:pt x="934397" y="95734"/>
                  </a:cubicBezTo>
                  <a:lnTo>
                    <a:pt x="990190" y="120466"/>
                  </a:lnTo>
                  <a:lnTo>
                    <a:pt x="1085742" y="120466"/>
                  </a:lnTo>
                  <a:lnTo>
                    <a:pt x="1085742" y="197404"/>
                  </a:lnTo>
                  <a:lnTo>
                    <a:pt x="1083514" y="197404"/>
                  </a:lnTo>
                  <a:lnTo>
                    <a:pt x="1085073" y="200256"/>
                  </a:lnTo>
                  <a:cubicBezTo>
                    <a:pt x="1079530" y="237742"/>
                    <a:pt x="924148" y="289297"/>
                    <a:pt x="855019" y="318710"/>
                  </a:cubicBezTo>
                  <a:cubicBezTo>
                    <a:pt x="791104" y="345904"/>
                    <a:pt x="699681" y="386079"/>
                    <a:pt x="606362" y="386079"/>
                  </a:cubicBezTo>
                  <a:lnTo>
                    <a:pt x="168445" y="386079"/>
                  </a:lnTo>
                  <a:cubicBezTo>
                    <a:pt x="75126" y="386079"/>
                    <a:pt x="0" y="356033"/>
                    <a:pt x="0" y="318710"/>
                  </a:cubicBezTo>
                  <a:lnTo>
                    <a:pt x="0" y="67369"/>
                  </a:lnTo>
                  <a:cubicBezTo>
                    <a:pt x="0" y="30047"/>
                    <a:pt x="75126" y="0"/>
                    <a:pt x="168445" y="0"/>
                  </a:cubicBez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8348495" y="4920758"/>
              <a:ext cx="965862" cy="433717"/>
            </a:xfrm>
            <a:custGeom>
              <a:avLst/>
              <a:gdLst/>
              <a:ahLst/>
              <a:cxnLst/>
              <a:rect l="l" t="t" r="r" b="b"/>
              <a:pathLst>
                <a:path w="438530" h="492860" extrusionOk="0">
                  <a:moveTo>
                    <a:pt x="362018" y="492802"/>
                  </a:moveTo>
                  <a:lnTo>
                    <a:pt x="76530" y="492802"/>
                  </a:lnTo>
                  <a:cubicBezTo>
                    <a:pt x="34137" y="492802"/>
                    <a:pt x="9" y="458686"/>
                    <a:pt x="9" y="416309"/>
                  </a:cubicBezTo>
                  <a:lnTo>
                    <a:pt x="9" y="217446"/>
                  </a:lnTo>
                  <a:cubicBezTo>
                    <a:pt x="9" y="175069"/>
                    <a:pt x="45641" y="133552"/>
                    <a:pt x="76530" y="104528"/>
                  </a:cubicBezTo>
                  <a:cubicBezTo>
                    <a:pt x="109939" y="73135"/>
                    <a:pt x="168498" y="2575"/>
                    <a:pt x="211077" y="57"/>
                  </a:cubicBezTo>
                  <a:cubicBezTo>
                    <a:pt x="266162" y="-3200"/>
                    <a:pt x="323190" y="62958"/>
                    <a:pt x="362018" y="100431"/>
                  </a:cubicBezTo>
                  <a:cubicBezTo>
                    <a:pt x="392516" y="129865"/>
                    <a:pt x="438539" y="175069"/>
                    <a:pt x="438539" y="217446"/>
                  </a:cubicBezTo>
                  <a:lnTo>
                    <a:pt x="438539" y="416309"/>
                  </a:lnTo>
                  <a:cubicBezTo>
                    <a:pt x="438539" y="458686"/>
                    <a:pt x="404411" y="492802"/>
                    <a:pt x="362018" y="492802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8348495" y="4304837"/>
              <a:ext cx="965862" cy="433717"/>
            </a:xfrm>
            <a:custGeom>
              <a:avLst/>
              <a:gdLst/>
              <a:ahLst/>
              <a:cxnLst/>
              <a:rect l="l" t="t" r="r" b="b"/>
              <a:pathLst>
                <a:path w="438530" h="492860" extrusionOk="0">
                  <a:moveTo>
                    <a:pt x="362018" y="-59"/>
                  </a:moveTo>
                  <a:lnTo>
                    <a:pt x="76530" y="-59"/>
                  </a:lnTo>
                  <a:cubicBezTo>
                    <a:pt x="34137" y="-59"/>
                    <a:pt x="9" y="34057"/>
                    <a:pt x="9" y="76434"/>
                  </a:cubicBezTo>
                  <a:lnTo>
                    <a:pt x="9" y="275297"/>
                  </a:lnTo>
                  <a:cubicBezTo>
                    <a:pt x="9" y="317674"/>
                    <a:pt x="45641" y="359191"/>
                    <a:pt x="76530" y="388215"/>
                  </a:cubicBezTo>
                  <a:cubicBezTo>
                    <a:pt x="109939" y="419608"/>
                    <a:pt x="168498" y="490168"/>
                    <a:pt x="211077" y="492686"/>
                  </a:cubicBezTo>
                  <a:cubicBezTo>
                    <a:pt x="266162" y="495942"/>
                    <a:pt x="323190" y="429785"/>
                    <a:pt x="362018" y="392312"/>
                  </a:cubicBezTo>
                  <a:cubicBezTo>
                    <a:pt x="392516" y="362878"/>
                    <a:pt x="438539" y="317674"/>
                    <a:pt x="438539" y="275297"/>
                  </a:cubicBezTo>
                  <a:lnTo>
                    <a:pt x="438539" y="76434"/>
                  </a:lnTo>
                  <a:cubicBezTo>
                    <a:pt x="438539" y="34057"/>
                    <a:pt x="404411" y="-59"/>
                    <a:pt x="362018" y="-59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5" name="Google Shape;215;p3"/>
            <p:cNvGrpSpPr/>
            <p:nvPr/>
          </p:nvGrpSpPr>
          <p:grpSpPr>
            <a:xfrm>
              <a:off x="7515346" y="4221560"/>
              <a:ext cx="2625942" cy="1049638"/>
              <a:chOff x="7515346" y="4221560"/>
              <a:chExt cx="2625942" cy="1049638"/>
            </a:xfrm>
          </p:grpSpPr>
          <p:sp>
            <p:nvSpPr>
              <p:cNvPr id="216" name="Google Shape;216;p3"/>
              <p:cNvSpPr/>
              <p:nvPr/>
            </p:nvSpPr>
            <p:spPr>
              <a:xfrm>
                <a:off x="7515346" y="4553517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9" y="76434"/>
                    </a:moveTo>
                    <a:lnTo>
                      <a:pt x="9" y="361816"/>
                    </a:lnTo>
                    <a:cubicBezTo>
                      <a:pt x="9" y="404193"/>
                      <a:pt x="34137" y="438309"/>
                      <a:pt x="76530" y="438309"/>
                    </a:cubicBezTo>
                    <a:lnTo>
                      <a:pt x="275467" y="438309"/>
                    </a:lnTo>
                    <a:cubicBezTo>
                      <a:pt x="317860" y="438309"/>
                      <a:pt x="359392" y="392693"/>
                      <a:pt x="388427" y="361816"/>
                    </a:cubicBezTo>
                    <a:cubicBezTo>
                      <a:pt x="419831" y="328419"/>
                      <a:pt x="490418" y="269882"/>
                      <a:pt x="492936" y="227319"/>
                    </a:cubicBezTo>
                    <a:cubicBezTo>
                      <a:pt x="496194" y="172254"/>
                      <a:pt x="430012" y="115247"/>
                      <a:pt x="392525" y="76434"/>
                    </a:cubicBezTo>
                    <a:cubicBezTo>
                      <a:pt x="363080" y="45947"/>
                      <a:pt x="317860" y="-59"/>
                      <a:pt x="275467" y="-59"/>
                    </a:cubicBez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9055361" y="4553517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493052" y="76434"/>
                    </a:moveTo>
                    <a:lnTo>
                      <a:pt x="493052" y="361816"/>
                    </a:lnTo>
                    <a:cubicBezTo>
                      <a:pt x="493052" y="404193"/>
                      <a:pt x="458924" y="438309"/>
                      <a:pt x="416531" y="438309"/>
                    </a:cubicBezTo>
                    <a:lnTo>
                      <a:pt x="217594" y="438309"/>
                    </a:lnTo>
                    <a:cubicBezTo>
                      <a:pt x="175201" y="438309"/>
                      <a:pt x="133669" y="392693"/>
                      <a:pt x="104634" y="361816"/>
                    </a:cubicBezTo>
                    <a:cubicBezTo>
                      <a:pt x="73230" y="328419"/>
                      <a:pt x="2643" y="269882"/>
                      <a:pt x="125" y="227319"/>
                    </a:cubicBezTo>
                    <a:cubicBezTo>
                      <a:pt x="-3133" y="172254"/>
                      <a:pt x="63049" y="115247"/>
                      <a:pt x="100536" y="76434"/>
                    </a:cubicBezTo>
                    <a:cubicBezTo>
                      <a:pt x="129981" y="45947"/>
                      <a:pt x="175201" y="-59"/>
                      <a:pt x="217594" y="-59"/>
                    </a:cubicBezTo>
                    <a:lnTo>
                      <a:pt x="416531" y="-59"/>
                    </a:lnTo>
                    <a:cubicBezTo>
                      <a:pt x="458924" y="-59"/>
                      <a:pt x="493052" y="34057"/>
                      <a:pt x="493052" y="764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8345354" y="4837481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492802"/>
                    </a:moveTo>
                    <a:lnTo>
                      <a:pt x="76530" y="492802"/>
                    </a:lnTo>
                    <a:cubicBezTo>
                      <a:pt x="34137" y="492802"/>
                      <a:pt x="9" y="458686"/>
                      <a:pt x="9" y="416309"/>
                    </a:cubicBezTo>
                    <a:lnTo>
                      <a:pt x="9" y="217446"/>
                    </a:lnTo>
                    <a:cubicBezTo>
                      <a:pt x="9" y="175069"/>
                      <a:pt x="45641" y="133552"/>
                      <a:pt x="76530" y="104528"/>
                    </a:cubicBezTo>
                    <a:cubicBezTo>
                      <a:pt x="109939" y="73135"/>
                      <a:pt x="168498" y="2575"/>
                      <a:pt x="211077" y="57"/>
                    </a:cubicBezTo>
                    <a:cubicBezTo>
                      <a:pt x="266162" y="-3200"/>
                      <a:pt x="323190" y="62958"/>
                      <a:pt x="362018" y="100431"/>
                    </a:cubicBezTo>
                    <a:cubicBezTo>
                      <a:pt x="392516" y="129865"/>
                      <a:pt x="438539" y="175069"/>
                      <a:pt x="438539" y="217446"/>
                    </a:cubicBezTo>
                    <a:lnTo>
                      <a:pt x="438539" y="416309"/>
                    </a:lnTo>
                    <a:cubicBezTo>
                      <a:pt x="438539" y="458686"/>
                      <a:pt x="404411" y="492802"/>
                      <a:pt x="362018" y="4928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8345354" y="4221560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-59"/>
                    </a:move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lnTo>
                      <a:pt x="9" y="275297"/>
                    </a:lnTo>
                    <a:cubicBezTo>
                      <a:pt x="9" y="317674"/>
                      <a:pt x="45641" y="359191"/>
                      <a:pt x="76530" y="388215"/>
                    </a:cubicBezTo>
                    <a:cubicBezTo>
                      <a:pt x="109939" y="419608"/>
                      <a:pt x="168498" y="490168"/>
                      <a:pt x="211077" y="492686"/>
                    </a:cubicBezTo>
                    <a:cubicBezTo>
                      <a:pt x="266162" y="495942"/>
                      <a:pt x="323190" y="429785"/>
                      <a:pt x="362018" y="392312"/>
                    </a:cubicBezTo>
                    <a:cubicBezTo>
                      <a:pt x="392516" y="362878"/>
                      <a:pt x="438539" y="317674"/>
                      <a:pt x="438539" y="275297"/>
                    </a:cubicBezTo>
                    <a:lnTo>
                      <a:pt x="438539" y="76434"/>
                    </a:lnTo>
                    <a:cubicBezTo>
                      <a:pt x="438539" y="34057"/>
                      <a:pt x="404411" y="-59"/>
                      <a:pt x="362018" y="-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0" name="Google Shape;220;p3"/>
            <p:cNvSpPr/>
            <p:nvPr/>
          </p:nvSpPr>
          <p:spPr>
            <a:xfrm flipH="1">
              <a:off x="7734815" y="4637886"/>
              <a:ext cx="305782" cy="212318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16" y="120864"/>
                  </a:moveTo>
                  <a:cubicBezTo>
                    <a:pt x="139387" y="117019"/>
                    <a:pt x="137983" y="113538"/>
                    <a:pt x="135800" y="111611"/>
                  </a:cubicBezTo>
                  <a:lnTo>
                    <a:pt x="11891" y="2387"/>
                  </a:lnTo>
                  <a:cubicBezTo>
                    <a:pt x="6915" y="-2005"/>
                    <a:pt x="692" y="3478"/>
                    <a:pt x="693" y="12252"/>
                  </a:cubicBezTo>
                  <a:lnTo>
                    <a:pt x="693" y="230700"/>
                  </a:lnTo>
                  <a:cubicBezTo>
                    <a:pt x="692" y="239474"/>
                    <a:pt x="6915" y="244957"/>
                    <a:pt x="11891" y="240565"/>
                  </a:cubicBezTo>
                  <a:lnTo>
                    <a:pt x="135800" y="131341"/>
                  </a:lnTo>
                  <a:cubicBezTo>
                    <a:pt x="138231" y="129195"/>
                    <a:pt x="139668" y="125146"/>
                    <a:pt x="139516" y="120864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 rot="5400000" flipH="1">
              <a:off x="8761055" y="4153219"/>
              <a:ext cx="122174" cy="531399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93" y="120785"/>
                  </a:moveTo>
                  <a:cubicBezTo>
                    <a:pt x="139464" y="116941"/>
                    <a:pt x="138060" y="113460"/>
                    <a:pt x="135876" y="111532"/>
                  </a:cubicBezTo>
                  <a:lnTo>
                    <a:pt x="11967" y="2308"/>
                  </a:lnTo>
                  <a:cubicBezTo>
                    <a:pt x="6992" y="-2083"/>
                    <a:pt x="768" y="3399"/>
                    <a:pt x="769" y="12174"/>
                  </a:cubicBezTo>
                  <a:lnTo>
                    <a:pt x="769" y="230622"/>
                  </a:lnTo>
                  <a:cubicBezTo>
                    <a:pt x="768" y="239396"/>
                    <a:pt x="6992" y="244878"/>
                    <a:pt x="11967" y="240487"/>
                  </a:cubicBezTo>
                  <a:lnTo>
                    <a:pt x="135876" y="131263"/>
                  </a:lnTo>
                  <a:cubicBezTo>
                    <a:pt x="138308" y="129116"/>
                    <a:pt x="139744" y="125068"/>
                    <a:pt x="139593" y="120785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9599460" y="4637886"/>
              <a:ext cx="305782" cy="212318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671" y="120865"/>
                  </a:moveTo>
                  <a:cubicBezTo>
                    <a:pt x="139542" y="117020"/>
                    <a:pt x="138138" y="113540"/>
                    <a:pt x="135955" y="111612"/>
                  </a:cubicBezTo>
                  <a:lnTo>
                    <a:pt x="12046" y="2388"/>
                  </a:lnTo>
                  <a:cubicBezTo>
                    <a:pt x="7070" y="-2004"/>
                    <a:pt x="847" y="3479"/>
                    <a:pt x="848" y="12254"/>
                  </a:cubicBezTo>
                  <a:lnTo>
                    <a:pt x="848" y="230702"/>
                  </a:lnTo>
                  <a:cubicBezTo>
                    <a:pt x="847" y="239476"/>
                    <a:pt x="7070" y="244958"/>
                    <a:pt x="12046" y="240566"/>
                  </a:cubicBezTo>
                  <a:lnTo>
                    <a:pt x="135955" y="131343"/>
                  </a:lnTo>
                  <a:cubicBezTo>
                    <a:pt x="138386" y="129196"/>
                    <a:pt x="139823" y="125147"/>
                    <a:pt x="139671" y="120865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 rot="5400000">
              <a:off x="8761055" y="4806367"/>
              <a:ext cx="122174" cy="531399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93" y="120939"/>
                  </a:moveTo>
                  <a:cubicBezTo>
                    <a:pt x="139464" y="117094"/>
                    <a:pt x="138060" y="113613"/>
                    <a:pt x="135876" y="111685"/>
                  </a:cubicBezTo>
                  <a:lnTo>
                    <a:pt x="11967" y="2462"/>
                  </a:lnTo>
                  <a:cubicBezTo>
                    <a:pt x="6992" y="-1930"/>
                    <a:pt x="768" y="3552"/>
                    <a:pt x="769" y="12327"/>
                  </a:cubicBezTo>
                  <a:lnTo>
                    <a:pt x="769" y="230775"/>
                  </a:lnTo>
                  <a:cubicBezTo>
                    <a:pt x="768" y="239550"/>
                    <a:pt x="6992" y="245031"/>
                    <a:pt x="11967" y="240640"/>
                  </a:cubicBezTo>
                  <a:lnTo>
                    <a:pt x="135876" y="131416"/>
                  </a:lnTo>
                  <a:cubicBezTo>
                    <a:pt x="138308" y="129270"/>
                    <a:pt x="139744" y="125221"/>
                    <a:pt x="139593" y="120939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4" name="Google Shape;224;p3"/>
            <p:cNvGrpSpPr/>
            <p:nvPr/>
          </p:nvGrpSpPr>
          <p:grpSpPr>
            <a:xfrm>
              <a:off x="7512198" y="4223133"/>
              <a:ext cx="2625942" cy="1049638"/>
              <a:chOff x="7587618" y="2474459"/>
              <a:chExt cx="2625942" cy="1049638"/>
            </a:xfrm>
          </p:grpSpPr>
          <p:sp>
            <p:nvSpPr>
              <p:cNvPr id="225" name="Google Shape;225;p3"/>
              <p:cNvSpPr/>
              <p:nvPr/>
            </p:nvSpPr>
            <p:spPr>
              <a:xfrm>
                <a:off x="7587618" y="2806416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9" y="76434"/>
                    </a:moveTo>
                    <a:lnTo>
                      <a:pt x="9" y="361816"/>
                    </a:lnTo>
                    <a:cubicBezTo>
                      <a:pt x="9" y="404193"/>
                      <a:pt x="34137" y="438309"/>
                      <a:pt x="76530" y="438309"/>
                    </a:cubicBezTo>
                    <a:lnTo>
                      <a:pt x="275467" y="438309"/>
                    </a:lnTo>
                    <a:cubicBezTo>
                      <a:pt x="317860" y="438309"/>
                      <a:pt x="359392" y="392693"/>
                      <a:pt x="388427" y="361816"/>
                    </a:cubicBezTo>
                    <a:cubicBezTo>
                      <a:pt x="419831" y="328419"/>
                      <a:pt x="490418" y="269882"/>
                      <a:pt x="492936" y="227319"/>
                    </a:cubicBezTo>
                    <a:cubicBezTo>
                      <a:pt x="496194" y="172254"/>
                      <a:pt x="430012" y="115247"/>
                      <a:pt x="392525" y="76434"/>
                    </a:cubicBezTo>
                    <a:cubicBezTo>
                      <a:pt x="363080" y="45947"/>
                      <a:pt x="317860" y="-59"/>
                      <a:pt x="275467" y="-59"/>
                    </a:cubicBez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8417626" y="3090380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492802"/>
                    </a:moveTo>
                    <a:lnTo>
                      <a:pt x="76530" y="492802"/>
                    </a:lnTo>
                    <a:cubicBezTo>
                      <a:pt x="34137" y="492802"/>
                      <a:pt x="9" y="458686"/>
                      <a:pt x="9" y="416309"/>
                    </a:cubicBezTo>
                    <a:lnTo>
                      <a:pt x="9" y="217446"/>
                    </a:lnTo>
                    <a:cubicBezTo>
                      <a:pt x="9" y="175069"/>
                      <a:pt x="45641" y="133552"/>
                      <a:pt x="76530" y="104528"/>
                    </a:cubicBezTo>
                    <a:cubicBezTo>
                      <a:pt x="109939" y="73135"/>
                      <a:pt x="168498" y="2575"/>
                      <a:pt x="211077" y="57"/>
                    </a:cubicBezTo>
                    <a:cubicBezTo>
                      <a:pt x="266162" y="-3200"/>
                      <a:pt x="323190" y="62958"/>
                      <a:pt x="362018" y="100431"/>
                    </a:cubicBezTo>
                    <a:cubicBezTo>
                      <a:pt x="392516" y="129865"/>
                      <a:pt x="438539" y="175069"/>
                      <a:pt x="438539" y="217446"/>
                    </a:cubicBezTo>
                    <a:lnTo>
                      <a:pt x="438539" y="416309"/>
                    </a:lnTo>
                    <a:cubicBezTo>
                      <a:pt x="438539" y="458686"/>
                      <a:pt x="404411" y="492802"/>
                      <a:pt x="362018" y="492802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8417626" y="2474459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-59"/>
                    </a:move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lnTo>
                      <a:pt x="9" y="275297"/>
                    </a:lnTo>
                    <a:cubicBezTo>
                      <a:pt x="9" y="317674"/>
                      <a:pt x="45641" y="359191"/>
                      <a:pt x="76530" y="388215"/>
                    </a:cubicBezTo>
                    <a:cubicBezTo>
                      <a:pt x="109939" y="419608"/>
                      <a:pt x="168498" y="490168"/>
                      <a:pt x="211077" y="492686"/>
                    </a:cubicBezTo>
                    <a:cubicBezTo>
                      <a:pt x="266162" y="495942"/>
                      <a:pt x="323190" y="429785"/>
                      <a:pt x="362018" y="392312"/>
                    </a:cubicBezTo>
                    <a:cubicBezTo>
                      <a:pt x="392516" y="362878"/>
                      <a:pt x="438539" y="317674"/>
                      <a:pt x="438539" y="275297"/>
                    </a:cubicBezTo>
                    <a:lnTo>
                      <a:pt x="438539" y="76434"/>
                    </a:lnTo>
                    <a:cubicBezTo>
                      <a:pt x="438539" y="34057"/>
                      <a:pt x="404411" y="-59"/>
                      <a:pt x="362018" y="-59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9127633" y="2806416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493052" y="76434"/>
                    </a:moveTo>
                    <a:lnTo>
                      <a:pt x="493052" y="361816"/>
                    </a:lnTo>
                    <a:cubicBezTo>
                      <a:pt x="493052" y="404193"/>
                      <a:pt x="458924" y="438309"/>
                      <a:pt x="416531" y="438309"/>
                    </a:cubicBezTo>
                    <a:lnTo>
                      <a:pt x="217594" y="438309"/>
                    </a:lnTo>
                    <a:cubicBezTo>
                      <a:pt x="175201" y="438309"/>
                      <a:pt x="133669" y="392693"/>
                      <a:pt x="104634" y="361816"/>
                    </a:cubicBezTo>
                    <a:cubicBezTo>
                      <a:pt x="73230" y="328419"/>
                      <a:pt x="2643" y="269882"/>
                      <a:pt x="125" y="227319"/>
                    </a:cubicBezTo>
                    <a:cubicBezTo>
                      <a:pt x="-3133" y="172254"/>
                      <a:pt x="63049" y="115247"/>
                      <a:pt x="100536" y="76434"/>
                    </a:cubicBezTo>
                    <a:cubicBezTo>
                      <a:pt x="129981" y="45947"/>
                      <a:pt x="175201" y="-59"/>
                      <a:pt x="217594" y="-59"/>
                    </a:cubicBezTo>
                    <a:lnTo>
                      <a:pt x="416531" y="-59"/>
                    </a:lnTo>
                    <a:cubicBezTo>
                      <a:pt x="458924" y="-59"/>
                      <a:pt x="493052" y="34057"/>
                      <a:pt x="493052" y="76434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9" name="Google Shape;229;p3"/>
          <p:cNvSpPr/>
          <p:nvPr/>
        </p:nvSpPr>
        <p:spPr>
          <a:xfrm flipH="1">
            <a:off x="9601563" y="2088013"/>
            <a:ext cx="1693075" cy="1537100"/>
          </a:xfrm>
          <a:custGeom>
            <a:avLst/>
            <a:gdLst/>
            <a:ahLst/>
            <a:cxnLst/>
            <a:rect l="l" t="t" r="r" b="b"/>
            <a:pathLst>
              <a:path w="67723" h="61484" extrusionOk="0">
                <a:moveTo>
                  <a:pt x="0" y="61484"/>
                </a:moveTo>
                <a:lnTo>
                  <a:pt x="38290" y="61484"/>
                </a:lnTo>
                <a:lnTo>
                  <a:pt x="67723" y="32052"/>
                </a:lnTo>
                <a:lnTo>
                  <a:pt x="67723" y="25861"/>
                </a:lnTo>
                <a:lnTo>
                  <a:pt x="41862" y="0"/>
                </a:lnTo>
                <a:lnTo>
                  <a:pt x="1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30" name="Google Shape;230;p3"/>
          <p:cNvSpPr/>
          <p:nvPr/>
        </p:nvSpPr>
        <p:spPr>
          <a:xfrm flipH="1">
            <a:off x="9601550" y="2088013"/>
            <a:ext cx="1693075" cy="1537100"/>
          </a:xfrm>
          <a:custGeom>
            <a:avLst/>
            <a:gdLst/>
            <a:ahLst/>
            <a:cxnLst/>
            <a:rect l="l" t="t" r="r" b="b"/>
            <a:pathLst>
              <a:path w="67723" h="61484" extrusionOk="0">
                <a:moveTo>
                  <a:pt x="0" y="61484"/>
                </a:moveTo>
                <a:lnTo>
                  <a:pt x="38290" y="61484"/>
                </a:lnTo>
                <a:lnTo>
                  <a:pt x="67723" y="32052"/>
                </a:lnTo>
                <a:lnTo>
                  <a:pt x="67723" y="25861"/>
                </a:lnTo>
                <a:lnTo>
                  <a:pt x="41862" y="0"/>
                </a:lnTo>
                <a:lnTo>
                  <a:pt x="190" y="0"/>
                </a:lnTo>
                <a:close/>
              </a:path>
            </a:pathLst>
          </a:custGeom>
          <a:solidFill>
            <a:srgbClr val="000000">
              <a:alpha val="20780"/>
            </a:srgbClr>
          </a:solidFill>
          <a:ln>
            <a:noFill/>
          </a:ln>
        </p:spPr>
      </p:sp>
      <p:sp>
        <p:nvSpPr>
          <p:cNvPr id="231" name="Google Shape;231;p3"/>
          <p:cNvSpPr/>
          <p:nvPr/>
        </p:nvSpPr>
        <p:spPr>
          <a:xfrm>
            <a:off x="7531138" y="2088025"/>
            <a:ext cx="1693075" cy="1537100"/>
          </a:xfrm>
          <a:custGeom>
            <a:avLst/>
            <a:gdLst/>
            <a:ahLst/>
            <a:cxnLst/>
            <a:rect l="l" t="t" r="r" b="b"/>
            <a:pathLst>
              <a:path w="67723" h="61484" extrusionOk="0">
                <a:moveTo>
                  <a:pt x="0" y="61484"/>
                </a:moveTo>
                <a:lnTo>
                  <a:pt x="38290" y="61484"/>
                </a:lnTo>
                <a:lnTo>
                  <a:pt x="67723" y="32052"/>
                </a:lnTo>
                <a:lnTo>
                  <a:pt x="67723" y="25861"/>
                </a:lnTo>
                <a:lnTo>
                  <a:pt x="41862" y="0"/>
                </a:lnTo>
                <a:lnTo>
                  <a:pt x="1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32" name="Google Shape;232;p3"/>
          <p:cNvSpPr/>
          <p:nvPr/>
        </p:nvSpPr>
        <p:spPr>
          <a:xfrm rot="5400000">
            <a:off x="8565727" y="1203425"/>
            <a:ext cx="1694400" cy="14769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"/>
          <p:cNvSpPr/>
          <p:nvPr/>
        </p:nvSpPr>
        <p:spPr>
          <a:xfrm rot="5400000">
            <a:off x="8565727" y="1203425"/>
            <a:ext cx="1694400" cy="1476900"/>
          </a:xfrm>
          <a:prstGeom prst="homePlate">
            <a:avLst>
              <a:gd name="adj" fmla="val 50000"/>
            </a:avLst>
          </a:prstGeom>
          <a:solidFill>
            <a:srgbClr val="000000">
              <a:alpha val="2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"/>
          <p:cNvSpPr/>
          <p:nvPr/>
        </p:nvSpPr>
        <p:spPr>
          <a:xfrm rot="5400000" flipH="1">
            <a:off x="8565727" y="3178625"/>
            <a:ext cx="1694400" cy="14769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"/>
          <p:cNvSpPr/>
          <p:nvPr/>
        </p:nvSpPr>
        <p:spPr>
          <a:xfrm rot="5400000" flipH="1">
            <a:off x="8565727" y="3178625"/>
            <a:ext cx="1694400" cy="1476900"/>
          </a:xfrm>
          <a:prstGeom prst="homePlate">
            <a:avLst>
              <a:gd name="adj" fmla="val 50000"/>
            </a:avLst>
          </a:prstGeom>
          <a:solidFill>
            <a:srgbClr val="000000">
              <a:alpha val="2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7596275" y="5378267"/>
            <a:ext cx="3633300" cy="109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7596275" y="5378267"/>
            <a:ext cx="3633300" cy="1095600"/>
          </a:xfrm>
          <a:prstGeom prst="roundRect">
            <a:avLst>
              <a:gd name="adj" fmla="val 50000"/>
            </a:avLst>
          </a:prstGeom>
          <a:solidFill>
            <a:srgbClr val="000000">
              <a:alpha val="20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7596275" y="5257738"/>
            <a:ext cx="3633300" cy="109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7662000" y="5328825"/>
            <a:ext cx="3633300" cy="923400"/>
          </a:xfrm>
          <a:prstGeom prst="rect">
            <a:avLst/>
          </a:prstGeom>
          <a:noFill/>
          <a:ln>
            <a:noFill/>
          </a:ln>
          <a:effectLst>
            <a:outerShdw dist="47625" dir="318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chemeClr val="dk1"/>
                </a:solidFill>
                <a:latin typeface="Fira Sans Black" panose="020B0A03050000020004" pitchFamily="34" charset="0"/>
                <a:ea typeface="Luckiest Guy"/>
                <a:cs typeface="Luckiest Guy"/>
                <a:sym typeface="Luckiest Guy"/>
              </a:rPr>
              <a:t>Вперёд!</a:t>
            </a:r>
            <a:endParaRPr sz="4800" dirty="0">
              <a:solidFill>
                <a:schemeClr val="dk1"/>
              </a:solidFill>
              <a:latin typeface="Fira Sans Black" panose="020B0A03050000020004" pitchFamily="34" charset="0"/>
              <a:ea typeface="Luckiest Guy"/>
              <a:cs typeface="Luckiest Guy"/>
              <a:sym typeface="Luckiest Guy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7531150" y="2088025"/>
            <a:ext cx="1693075" cy="1537100"/>
          </a:xfrm>
          <a:custGeom>
            <a:avLst/>
            <a:gdLst/>
            <a:ahLst/>
            <a:cxnLst/>
            <a:rect l="l" t="t" r="r" b="b"/>
            <a:pathLst>
              <a:path w="67723" h="61484" extrusionOk="0">
                <a:moveTo>
                  <a:pt x="0" y="61484"/>
                </a:moveTo>
                <a:lnTo>
                  <a:pt x="38290" y="61484"/>
                </a:lnTo>
                <a:lnTo>
                  <a:pt x="67723" y="32052"/>
                </a:lnTo>
                <a:lnTo>
                  <a:pt x="67723" y="25861"/>
                </a:lnTo>
                <a:lnTo>
                  <a:pt x="41862" y="0"/>
                </a:lnTo>
                <a:lnTo>
                  <a:pt x="190" y="0"/>
                </a:lnTo>
                <a:close/>
              </a:path>
            </a:pathLst>
          </a:custGeom>
          <a:solidFill>
            <a:srgbClr val="000000">
              <a:alpha val="20780"/>
            </a:srgbClr>
          </a:solidFill>
          <a:ln>
            <a:noFill/>
          </a:ln>
        </p:spPr>
      </p:sp>
      <p:sp>
        <p:nvSpPr>
          <p:cNvPr id="241" name="Google Shape;241;p3"/>
          <p:cNvSpPr/>
          <p:nvPr/>
        </p:nvSpPr>
        <p:spPr>
          <a:xfrm>
            <a:off x="7530475" y="1995836"/>
            <a:ext cx="1694400" cy="14769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"/>
          <p:cNvSpPr/>
          <p:nvPr/>
        </p:nvSpPr>
        <p:spPr>
          <a:xfrm flipH="1">
            <a:off x="9600900" y="1995836"/>
            <a:ext cx="1694400" cy="14769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"/>
          <p:cNvSpPr/>
          <p:nvPr/>
        </p:nvSpPr>
        <p:spPr>
          <a:xfrm rot="5400000">
            <a:off x="8565727" y="1051025"/>
            <a:ext cx="1694400" cy="14769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"/>
          <p:cNvSpPr/>
          <p:nvPr/>
        </p:nvSpPr>
        <p:spPr>
          <a:xfrm rot="5400000" flipH="1">
            <a:off x="8565727" y="3026225"/>
            <a:ext cx="1694400" cy="14769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>
            <a:off x="8889725" y="1167625"/>
            <a:ext cx="1046400" cy="651900"/>
          </a:xfrm>
          <a:prstGeom prst="triangle">
            <a:avLst>
              <a:gd name="adj" fmla="val 50000"/>
            </a:avLst>
          </a:prstGeom>
          <a:solidFill>
            <a:srgbClr val="000000">
              <a:alpha val="20790"/>
            </a:srgbClr>
          </a:solidFill>
          <a:ln>
            <a:noFill/>
          </a:ln>
          <a:effectLst>
            <a:outerShdw dist="38100" dir="5400000" algn="bl" rotWithShape="0">
              <a:schemeClr val="dk1">
                <a:alpha val="7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rot="10800000" flipH="1">
            <a:off x="8889725" y="3733000"/>
            <a:ext cx="1046400" cy="651900"/>
          </a:xfrm>
          <a:prstGeom prst="triangle">
            <a:avLst>
              <a:gd name="adj" fmla="val 50000"/>
            </a:avLst>
          </a:prstGeom>
          <a:solidFill>
            <a:srgbClr val="000000">
              <a:alpha val="20790"/>
            </a:srgbClr>
          </a:solidFill>
          <a:ln>
            <a:noFill/>
          </a:ln>
          <a:effectLst>
            <a:outerShdw dist="38100" dir="5400000" algn="bl" rotWithShape="0">
              <a:schemeClr val="dk1">
                <a:alpha val="7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"/>
          <p:cNvSpPr/>
          <p:nvPr/>
        </p:nvSpPr>
        <p:spPr>
          <a:xfrm rot="5400000">
            <a:off x="10172413" y="2374113"/>
            <a:ext cx="1046400" cy="651900"/>
          </a:xfrm>
          <a:prstGeom prst="triangle">
            <a:avLst>
              <a:gd name="adj" fmla="val 50000"/>
            </a:avLst>
          </a:prstGeom>
          <a:solidFill>
            <a:srgbClr val="000000">
              <a:alpha val="20790"/>
            </a:srgbClr>
          </a:solidFill>
          <a:ln>
            <a:noFill/>
          </a:ln>
          <a:effectLst>
            <a:outerShdw dist="38100" dir="5400000" algn="bl" rotWithShape="0">
              <a:schemeClr val="dk1">
                <a:alpha val="7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"/>
          <p:cNvSpPr/>
          <p:nvPr/>
        </p:nvSpPr>
        <p:spPr>
          <a:xfrm rot="-5400000" flipH="1">
            <a:off x="7607038" y="2374113"/>
            <a:ext cx="1046400" cy="651900"/>
          </a:xfrm>
          <a:prstGeom prst="triangle">
            <a:avLst>
              <a:gd name="adj" fmla="val 50000"/>
            </a:avLst>
          </a:prstGeom>
          <a:solidFill>
            <a:srgbClr val="000000">
              <a:alpha val="20790"/>
            </a:srgbClr>
          </a:solidFill>
          <a:ln>
            <a:noFill/>
          </a:ln>
          <a:effectLst>
            <a:outerShdw dist="38100" dir="5400000" algn="bl" rotWithShape="0">
              <a:schemeClr val="dk1">
                <a:alpha val="7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"/>
          <p:cNvSpPr/>
          <p:nvPr/>
        </p:nvSpPr>
        <p:spPr>
          <a:xfrm>
            <a:off x="1186650" y="1240342"/>
            <a:ext cx="1209900" cy="1342200"/>
          </a:xfrm>
          <a:prstGeom prst="diagStripe">
            <a:avLst>
              <a:gd name="adj" fmla="val 68798"/>
            </a:avLst>
          </a:prstGeom>
          <a:solidFill>
            <a:srgbClr val="FFFFFF">
              <a:alpha val="1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"/>
          <p:cNvSpPr/>
          <p:nvPr/>
        </p:nvSpPr>
        <p:spPr>
          <a:xfrm>
            <a:off x="1186650" y="1215875"/>
            <a:ext cx="2046300" cy="2269800"/>
          </a:xfrm>
          <a:prstGeom prst="diagStripe">
            <a:avLst>
              <a:gd name="adj" fmla="val 68798"/>
            </a:avLst>
          </a:prstGeom>
          <a:solidFill>
            <a:srgbClr val="FFFFFF">
              <a:alpha val="1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Moving Claw">
  <p:cSld name="CUSTOM_18_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"/>
          <p:cNvSpPr/>
          <p:nvPr/>
        </p:nvSpPr>
        <p:spPr>
          <a:xfrm>
            <a:off x="0" y="6054050"/>
            <a:ext cx="12192000" cy="80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4"/>
          <p:cNvSpPr/>
          <p:nvPr/>
        </p:nvSpPr>
        <p:spPr>
          <a:xfrm rot="10800000" flipH="1">
            <a:off x="457925" y="6174250"/>
            <a:ext cx="6372600" cy="1320600"/>
          </a:xfrm>
          <a:prstGeom prst="pie">
            <a:avLst>
              <a:gd name="adj1" fmla="val 0"/>
              <a:gd name="adj2" fmla="val 10811505"/>
            </a:avLst>
          </a:prstGeom>
          <a:solidFill>
            <a:srgbClr val="000000">
              <a:alpha val="44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7266450" y="421100"/>
            <a:ext cx="4509900" cy="542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56" name="Google Shape;256;p4"/>
          <p:cNvSpPr/>
          <p:nvPr/>
        </p:nvSpPr>
        <p:spPr>
          <a:xfrm rot="10800000">
            <a:off x="867120" y="1153441"/>
            <a:ext cx="5508900" cy="322500"/>
          </a:xfrm>
          <a:prstGeom prst="trapezoid">
            <a:avLst>
              <a:gd name="adj" fmla="val 24318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"/>
          <p:cNvSpPr/>
          <p:nvPr/>
        </p:nvSpPr>
        <p:spPr>
          <a:xfrm rot="10800000">
            <a:off x="867120" y="1153441"/>
            <a:ext cx="5508900" cy="322500"/>
          </a:xfrm>
          <a:prstGeom prst="trapezoid">
            <a:avLst>
              <a:gd name="adj" fmla="val 243181"/>
            </a:avLst>
          </a:prstGeom>
          <a:solidFill>
            <a:srgbClr val="000000">
              <a:alpha val="44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4"/>
          <p:cNvGrpSpPr/>
          <p:nvPr/>
        </p:nvGrpSpPr>
        <p:grpSpPr>
          <a:xfrm>
            <a:off x="1578321" y="1046356"/>
            <a:ext cx="4086846" cy="3511390"/>
            <a:chOff x="3510116" y="1290976"/>
            <a:chExt cx="3886312" cy="3208214"/>
          </a:xfrm>
        </p:grpSpPr>
        <p:grpSp>
          <p:nvGrpSpPr>
            <p:cNvPr id="259" name="Google Shape;259;p4"/>
            <p:cNvGrpSpPr/>
            <p:nvPr/>
          </p:nvGrpSpPr>
          <p:grpSpPr>
            <a:xfrm>
              <a:off x="3510116" y="1290976"/>
              <a:ext cx="347682" cy="3179700"/>
              <a:chOff x="9657244" y="1261479"/>
              <a:chExt cx="347682" cy="3179700"/>
            </a:xfrm>
          </p:grpSpPr>
          <p:sp>
            <p:nvSpPr>
              <p:cNvPr id="260" name="Google Shape;260;p4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797B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4"/>
            <p:cNvGrpSpPr/>
            <p:nvPr/>
          </p:nvGrpSpPr>
          <p:grpSpPr>
            <a:xfrm>
              <a:off x="7048746" y="1319490"/>
              <a:ext cx="347682" cy="3179700"/>
              <a:chOff x="9657244" y="1261479"/>
              <a:chExt cx="347682" cy="3179700"/>
            </a:xfrm>
          </p:grpSpPr>
          <p:sp>
            <p:nvSpPr>
              <p:cNvPr id="264" name="Google Shape;264;p4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797B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7" name="Google Shape;267;p4"/>
          <p:cNvGrpSpPr/>
          <p:nvPr/>
        </p:nvGrpSpPr>
        <p:grpSpPr>
          <a:xfrm>
            <a:off x="1160974" y="2887389"/>
            <a:ext cx="5070882" cy="1853807"/>
            <a:chOff x="1048887" y="2981782"/>
            <a:chExt cx="5070882" cy="1853807"/>
          </a:xfrm>
        </p:grpSpPr>
        <p:pic>
          <p:nvPicPr>
            <p:cNvPr id="268" name="Google Shape;268;p4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017116" y="3385445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69" name="Google Shape;269;p4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5086956" y="3430289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70" name="Google Shape;270;p4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14278" y="407639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71" name="Google Shape;271;p4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82432" y="361718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72" name="Google Shape;272;p4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93041" y="3882053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73" name="Google Shape;273;p4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1393259">
              <a:off x="2036849" y="308333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74" name="Google Shape;274;p4" descr="Logo, 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47089" y="353781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75" name="Google Shape;275;p4" descr="Shape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43883" y="3763067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76" name="Google Shape;276;p4" descr="A picture containing icon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1286678">
              <a:off x="5214634" y="3537594"/>
              <a:ext cx="648371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77" name="Google Shape;277;p4" descr="Logo, 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48887" y="4089285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78" name="Google Shape;278;p4" descr="Icon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1463018">
              <a:off x="1597167" y="3426764"/>
              <a:ext cx="647109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79" name="Google Shape;279;p4" descr="Icon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-3467716">
              <a:off x="5349469" y="4001906"/>
              <a:ext cx="647110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80" name="Google Shape;280;p4" descr="Icon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730566" y="3821606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81" name="Google Shape;281;p4" descr="Logo, company name&#10;&#10;Description automatically generated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97378" y="3802450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82" name="Google Shape;282;p4" descr="Icon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553097">
              <a:off x="3439314" y="3486399"/>
              <a:ext cx="648371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83" name="Google Shape;283;p4" descr="Logo, icon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136788" y="3682245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84" name="Google Shape;284;p4" descr="Logo, icon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68228" y="3242645"/>
              <a:ext cx="648370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85" name="Google Shape;285;p4" descr="Logo, icon&#10;&#10;Description automatically generated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931885" y="3642580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86" name="Google Shape;286;p4" descr="Logo, icon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flipH="1">
              <a:off x="2473623" y="3332769"/>
              <a:ext cx="648370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87" name="Google Shape;287;p4" descr="Icon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flipH="1">
              <a:off x="4648857" y="348986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88" name="Google Shape;288;p4" descr="Icon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2707532" y="400496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89" name="Google Shape;289;p4" descr="Logo, 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4366084" y="4058031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90" name="Google Shape;290;p4" descr="Shape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935830" flipH="1">
              <a:off x="2212949" y="4064218"/>
              <a:ext cx="648370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91" name="Google Shape;291;p4" descr="Icon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 flipH="1">
              <a:off x="3257367" y="4044529"/>
              <a:ext cx="648370" cy="652146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92" name="Google Shape;292;p4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393712" flipH="1">
              <a:off x="4866146" y="3988572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93" name="Google Shape;293;p4" descr="Icon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3401" y="4059141"/>
              <a:ext cx="648370" cy="652146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294" name="Google Shape;294;p4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4739" y="3633191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295" name="Google Shape;29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6" name="Google Shape;296;p4"/>
          <p:cNvGrpSpPr/>
          <p:nvPr/>
        </p:nvGrpSpPr>
        <p:grpSpPr>
          <a:xfrm>
            <a:off x="908186" y="6053347"/>
            <a:ext cx="5535882" cy="806912"/>
            <a:chOff x="2788301" y="1344954"/>
            <a:chExt cx="5264247" cy="3189374"/>
          </a:xfrm>
        </p:grpSpPr>
        <p:sp>
          <p:nvSpPr>
            <p:cNvPr id="297" name="Google Shape;297;p4"/>
            <p:cNvSpPr/>
            <p:nvPr/>
          </p:nvSpPr>
          <p:spPr>
            <a:xfrm>
              <a:off x="7727048" y="1344954"/>
              <a:ext cx="325500" cy="3179700"/>
            </a:xfrm>
            <a:prstGeom prst="rect">
              <a:avLst/>
            </a:prstGeom>
            <a:solidFill>
              <a:srgbClr val="5455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2788301" y="1354628"/>
              <a:ext cx="325500" cy="3179700"/>
            </a:xfrm>
            <a:prstGeom prst="rect">
              <a:avLst/>
            </a:prstGeom>
            <a:solidFill>
              <a:srgbClr val="5455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4"/>
          <p:cNvSpPr/>
          <p:nvPr/>
        </p:nvSpPr>
        <p:spPr>
          <a:xfrm>
            <a:off x="817578" y="4818548"/>
            <a:ext cx="5608200" cy="1895100"/>
          </a:xfrm>
          <a:prstGeom prst="roundRect">
            <a:avLst>
              <a:gd name="adj" fmla="val 2681"/>
            </a:avLst>
          </a:prstGeom>
          <a:gradFill>
            <a:gsLst>
              <a:gs pos="0">
                <a:srgbClr val="B9B2BA"/>
              </a:gs>
              <a:gs pos="4000">
                <a:srgbClr val="F2F2F2"/>
              </a:gs>
              <a:gs pos="8000">
                <a:srgbClr val="D0CAD4"/>
              </a:gs>
              <a:gs pos="20650">
                <a:srgbClr val="BBBECF"/>
              </a:gs>
              <a:gs pos="91000">
                <a:srgbClr val="BBBECF"/>
              </a:gs>
              <a:gs pos="97000">
                <a:srgbClr val="7B7F88"/>
              </a:gs>
              <a:gs pos="100000">
                <a:srgbClr val="8B8C8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4"/>
          <p:cNvGrpSpPr/>
          <p:nvPr/>
        </p:nvGrpSpPr>
        <p:grpSpPr>
          <a:xfrm>
            <a:off x="808023" y="1175617"/>
            <a:ext cx="5627446" cy="3343773"/>
            <a:chOff x="2788301" y="1312607"/>
            <a:chExt cx="5351318" cy="3179700"/>
          </a:xfrm>
        </p:grpSpPr>
        <p:grpSp>
          <p:nvGrpSpPr>
            <p:cNvPr id="301" name="Google Shape;301;p4"/>
            <p:cNvGrpSpPr/>
            <p:nvPr/>
          </p:nvGrpSpPr>
          <p:grpSpPr>
            <a:xfrm>
              <a:off x="7791937" y="1312607"/>
              <a:ext cx="347682" cy="3179700"/>
              <a:chOff x="9657244" y="1261479"/>
              <a:chExt cx="347682" cy="3179700"/>
            </a:xfrm>
          </p:grpSpPr>
          <p:sp>
            <p:nvSpPr>
              <p:cNvPr id="302" name="Google Shape;302;p4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9495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solidFill>
                <a:srgbClr val="6A6C77"/>
              </a:soli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4"/>
            <p:cNvGrpSpPr/>
            <p:nvPr/>
          </p:nvGrpSpPr>
          <p:grpSpPr>
            <a:xfrm>
              <a:off x="2788301" y="1312607"/>
              <a:ext cx="347682" cy="3179700"/>
              <a:chOff x="9657244" y="1261479"/>
              <a:chExt cx="347682" cy="3179700"/>
            </a:xfrm>
          </p:grpSpPr>
          <p:sp>
            <p:nvSpPr>
              <p:cNvPr id="306" name="Google Shape;306;p4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9495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solidFill>
                <a:srgbClr val="6A6C77"/>
              </a:soli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9" name="Google Shape;309;p4"/>
          <p:cNvGrpSpPr/>
          <p:nvPr/>
        </p:nvGrpSpPr>
        <p:grpSpPr>
          <a:xfrm>
            <a:off x="771124" y="4457033"/>
            <a:ext cx="5701355" cy="376014"/>
            <a:chOff x="2987531" y="5707134"/>
            <a:chExt cx="5421600" cy="306900"/>
          </a:xfrm>
        </p:grpSpPr>
        <p:sp>
          <p:nvSpPr>
            <p:cNvPr id="310" name="Google Shape;310;p4"/>
            <p:cNvSpPr/>
            <p:nvPr/>
          </p:nvSpPr>
          <p:spPr>
            <a:xfrm>
              <a:off x="2987531" y="5707134"/>
              <a:ext cx="5421600" cy="306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2987531" y="5707134"/>
              <a:ext cx="5421600" cy="3069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5F7FC">
                    <a:alpha val="20000"/>
                  </a:srgbClr>
                </a:gs>
                <a:gs pos="27000">
                  <a:srgbClr val="000000">
                    <a:alpha val="20000"/>
                  </a:srgbClr>
                </a:gs>
                <a:gs pos="100000">
                  <a:srgbClr val="000000">
                    <a:alpha val="200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4"/>
          <p:cNvGrpSpPr/>
          <p:nvPr/>
        </p:nvGrpSpPr>
        <p:grpSpPr>
          <a:xfrm>
            <a:off x="1031237" y="4904714"/>
            <a:ext cx="1408254" cy="1507514"/>
            <a:chOff x="1409946" y="1492536"/>
            <a:chExt cx="1339154" cy="1433543"/>
          </a:xfrm>
        </p:grpSpPr>
        <p:sp>
          <p:nvSpPr>
            <p:cNvPr id="313" name="Google Shape;313;p4"/>
            <p:cNvSpPr/>
            <p:nvPr/>
          </p:nvSpPr>
          <p:spPr>
            <a:xfrm>
              <a:off x="1492537" y="1622323"/>
              <a:ext cx="489600" cy="11445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1775707" y="1623489"/>
              <a:ext cx="914400" cy="808200"/>
            </a:xfrm>
            <a:prstGeom prst="rect">
              <a:avLst/>
            </a:prstGeom>
            <a:gradFill>
              <a:gsLst>
                <a:gs pos="0">
                  <a:srgbClr val="514D4C"/>
                </a:gs>
                <a:gs pos="15000">
                  <a:srgbClr val="514D4C"/>
                </a:gs>
                <a:gs pos="33000">
                  <a:srgbClr val="93979A"/>
                </a:gs>
                <a:gs pos="44000">
                  <a:srgbClr val="DBDBDD"/>
                </a:gs>
                <a:gs pos="58999">
                  <a:srgbClr val="272324"/>
                </a:gs>
                <a:gs pos="100000">
                  <a:srgbClr val="27232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1563328" y="2412837"/>
              <a:ext cx="1079582" cy="377559"/>
            </a:xfrm>
            <a:custGeom>
              <a:avLst/>
              <a:gdLst/>
              <a:ahLst/>
              <a:cxnLst/>
              <a:rect l="l" t="t" r="r" b="b"/>
              <a:pathLst>
                <a:path w="1079582" h="377559" extrusionOk="0">
                  <a:moveTo>
                    <a:pt x="200579" y="17699"/>
                  </a:moveTo>
                  <a:lnTo>
                    <a:pt x="1079582" y="0"/>
                  </a:lnTo>
                  <a:lnTo>
                    <a:pt x="1050086" y="371660"/>
                  </a:lnTo>
                  <a:lnTo>
                    <a:pt x="0" y="377559"/>
                  </a:lnTo>
                  <a:lnTo>
                    <a:pt x="200579" y="17699"/>
                  </a:lnTo>
                  <a:close/>
                </a:path>
              </a:pathLst>
            </a:custGeom>
            <a:gradFill>
              <a:gsLst>
                <a:gs pos="0">
                  <a:srgbClr val="514D4C"/>
                </a:gs>
                <a:gs pos="3000">
                  <a:srgbClr val="93979A"/>
                </a:gs>
                <a:gs pos="39000">
                  <a:srgbClr val="505053"/>
                </a:gs>
                <a:gs pos="100000">
                  <a:srgbClr val="2B2F2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409946" y="1492536"/>
              <a:ext cx="1339154" cy="1433543"/>
            </a:xfrm>
            <a:custGeom>
              <a:avLst/>
              <a:gdLst/>
              <a:ahLst/>
              <a:cxnLst/>
              <a:rect l="l" t="t" r="r" b="b"/>
              <a:pathLst>
                <a:path w="1339154" h="1433543" extrusionOk="0">
                  <a:moveTo>
                    <a:pt x="343277" y="144534"/>
                  </a:moveTo>
                  <a:cubicBezTo>
                    <a:pt x="229985" y="144534"/>
                    <a:pt x="138144" y="236375"/>
                    <a:pt x="138144" y="349667"/>
                  </a:cubicBezTo>
                  <a:lnTo>
                    <a:pt x="138144" y="1083876"/>
                  </a:lnTo>
                  <a:cubicBezTo>
                    <a:pt x="138144" y="1197168"/>
                    <a:pt x="229985" y="1289009"/>
                    <a:pt x="343277" y="1289009"/>
                  </a:cubicBezTo>
                  <a:lnTo>
                    <a:pt x="995878" y="1289009"/>
                  </a:lnTo>
                  <a:cubicBezTo>
                    <a:pt x="1109170" y="1289009"/>
                    <a:pt x="1201011" y="1197168"/>
                    <a:pt x="1201011" y="1083876"/>
                  </a:cubicBezTo>
                  <a:lnTo>
                    <a:pt x="1201011" y="349667"/>
                  </a:lnTo>
                  <a:cubicBezTo>
                    <a:pt x="1201011" y="236375"/>
                    <a:pt x="1109170" y="144534"/>
                    <a:pt x="995878" y="144534"/>
                  </a:cubicBezTo>
                  <a:close/>
                  <a:moveTo>
                    <a:pt x="317929" y="0"/>
                  </a:moveTo>
                  <a:lnTo>
                    <a:pt x="1021225" y="0"/>
                  </a:lnTo>
                  <a:cubicBezTo>
                    <a:pt x="1196812" y="0"/>
                    <a:pt x="1339154" y="142342"/>
                    <a:pt x="1339154" y="317929"/>
                  </a:cubicBezTo>
                  <a:lnTo>
                    <a:pt x="1339154" y="1115614"/>
                  </a:lnTo>
                  <a:cubicBezTo>
                    <a:pt x="1339154" y="1291201"/>
                    <a:pt x="1196812" y="1433543"/>
                    <a:pt x="1021225" y="1433543"/>
                  </a:cubicBezTo>
                  <a:lnTo>
                    <a:pt x="317929" y="1433543"/>
                  </a:lnTo>
                  <a:cubicBezTo>
                    <a:pt x="142342" y="1433543"/>
                    <a:pt x="0" y="1291201"/>
                    <a:pt x="0" y="1115614"/>
                  </a:cubicBezTo>
                  <a:lnTo>
                    <a:pt x="0" y="317929"/>
                  </a:lnTo>
                  <a:cubicBezTo>
                    <a:pt x="0" y="142342"/>
                    <a:pt x="142342" y="0"/>
                    <a:pt x="317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4"/>
          <p:cNvSpPr/>
          <p:nvPr/>
        </p:nvSpPr>
        <p:spPr>
          <a:xfrm>
            <a:off x="2925484" y="4834806"/>
            <a:ext cx="3572700" cy="715500"/>
          </a:xfrm>
          <a:prstGeom prst="trapezoid">
            <a:avLst>
              <a:gd name="adj" fmla="val 11458"/>
            </a:avLst>
          </a:prstGeom>
          <a:gradFill>
            <a:gsLst>
              <a:gs pos="0">
                <a:srgbClr val="9599A5"/>
              </a:gs>
              <a:gs pos="52999">
                <a:srgbClr val="BBBECF"/>
              </a:gs>
              <a:gs pos="92400">
                <a:srgbClr val="BBBECF"/>
              </a:gs>
              <a:gs pos="100000">
                <a:srgbClr val="F3F2F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"/>
          <p:cNvSpPr/>
          <p:nvPr/>
        </p:nvSpPr>
        <p:spPr>
          <a:xfrm rot="10800000" flipH="1">
            <a:off x="2911035" y="5549174"/>
            <a:ext cx="3574500" cy="1177800"/>
          </a:xfrm>
          <a:prstGeom prst="round2SameRect">
            <a:avLst>
              <a:gd name="adj1" fmla="val 6659"/>
              <a:gd name="adj2" fmla="val 0"/>
            </a:avLst>
          </a:prstGeom>
          <a:gradFill>
            <a:gsLst>
              <a:gs pos="0">
                <a:srgbClr val="B9B2BA"/>
              </a:gs>
              <a:gs pos="4000">
                <a:srgbClr val="F2F2F2"/>
              </a:gs>
              <a:gs pos="8000">
                <a:srgbClr val="D0CAD4"/>
              </a:gs>
              <a:gs pos="20650">
                <a:srgbClr val="BBBECF"/>
              </a:gs>
              <a:gs pos="91000">
                <a:srgbClr val="BBBECF"/>
              </a:gs>
              <a:gs pos="97000">
                <a:srgbClr val="7B7F88"/>
              </a:gs>
              <a:gs pos="100000">
                <a:srgbClr val="8B8C8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4"/>
          <p:cNvGrpSpPr/>
          <p:nvPr/>
        </p:nvGrpSpPr>
        <p:grpSpPr>
          <a:xfrm>
            <a:off x="3143699" y="4858575"/>
            <a:ext cx="3164895" cy="605605"/>
            <a:chOff x="5039616" y="-432934"/>
            <a:chExt cx="3009600" cy="575889"/>
          </a:xfrm>
        </p:grpSpPr>
        <p:sp>
          <p:nvSpPr>
            <p:cNvPr id="320" name="Google Shape;320;p4"/>
            <p:cNvSpPr/>
            <p:nvPr/>
          </p:nvSpPr>
          <p:spPr>
            <a:xfrm>
              <a:off x="5039914" y="-432934"/>
              <a:ext cx="3009000" cy="492000"/>
            </a:xfrm>
            <a:prstGeom prst="trapezoid">
              <a:avLst>
                <a:gd name="adj" fmla="val 67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4"/>
            <p:cNvGrpSpPr/>
            <p:nvPr/>
          </p:nvGrpSpPr>
          <p:grpSpPr>
            <a:xfrm>
              <a:off x="5039616" y="41555"/>
              <a:ext cx="3009600" cy="101400"/>
              <a:chOff x="4591200" y="312925"/>
              <a:chExt cx="3009600" cy="101400"/>
            </a:xfrm>
          </p:grpSpPr>
          <p:sp>
            <p:nvSpPr>
              <p:cNvPr id="322" name="Google Shape;322;p4"/>
              <p:cNvSpPr/>
              <p:nvPr/>
            </p:nvSpPr>
            <p:spPr>
              <a:xfrm>
                <a:off x="4591200" y="325248"/>
                <a:ext cx="3009600" cy="7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77800" dist="381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4591200" y="312925"/>
                <a:ext cx="3009600" cy="101400"/>
              </a:xfrm>
              <a:prstGeom prst="rect">
                <a:avLst/>
              </a:prstGeom>
              <a:gradFill>
                <a:gsLst>
                  <a:gs pos="0">
                    <a:srgbClr val="F5F7FC">
                      <a:alpha val="29411"/>
                    </a:srgbClr>
                  </a:gs>
                  <a:gs pos="39000">
                    <a:srgbClr val="000000">
                      <a:alpha val="20000"/>
                    </a:srgbClr>
                  </a:gs>
                  <a:gs pos="100000">
                    <a:srgbClr val="000000">
                      <a:alpha val="2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4" name="Google Shape;324;p4"/>
          <p:cNvGrpSpPr/>
          <p:nvPr/>
        </p:nvGrpSpPr>
        <p:grpSpPr>
          <a:xfrm>
            <a:off x="5112224" y="4775058"/>
            <a:ext cx="376865" cy="463182"/>
            <a:chOff x="3353708" y="4643835"/>
            <a:chExt cx="492570" cy="605387"/>
          </a:xfrm>
        </p:grpSpPr>
        <p:sp>
          <p:nvSpPr>
            <p:cNvPr id="325" name="Google Shape;325;p4"/>
            <p:cNvSpPr/>
            <p:nvPr/>
          </p:nvSpPr>
          <p:spPr>
            <a:xfrm>
              <a:off x="3353708" y="5040374"/>
              <a:ext cx="492570" cy="208849"/>
            </a:xfrm>
            <a:custGeom>
              <a:avLst/>
              <a:gdLst/>
              <a:ahLst/>
              <a:cxnLst/>
              <a:rect l="l" t="t" r="r" b="b"/>
              <a:pathLst>
                <a:path w="468000" h="198431" extrusionOk="0">
                  <a:moveTo>
                    <a:pt x="0" y="0"/>
                  </a:moveTo>
                  <a:lnTo>
                    <a:pt x="3115" y="0"/>
                  </a:lnTo>
                  <a:lnTo>
                    <a:pt x="18993" y="50195"/>
                  </a:lnTo>
                  <a:cubicBezTo>
                    <a:pt x="54417" y="103649"/>
                    <a:pt x="137346" y="141156"/>
                    <a:pt x="234001" y="141156"/>
                  </a:cubicBezTo>
                  <a:cubicBezTo>
                    <a:pt x="330656" y="141156"/>
                    <a:pt x="413585" y="103649"/>
                    <a:pt x="449009" y="50195"/>
                  </a:cubicBezTo>
                  <a:lnTo>
                    <a:pt x="464887" y="0"/>
                  </a:lnTo>
                  <a:lnTo>
                    <a:pt x="468000" y="0"/>
                  </a:lnTo>
                  <a:lnTo>
                    <a:pt x="468000" y="44468"/>
                  </a:lnTo>
                  <a:lnTo>
                    <a:pt x="468000" y="44813"/>
                  </a:lnTo>
                  <a:lnTo>
                    <a:pt x="467947" y="44813"/>
                  </a:lnTo>
                  <a:lnTo>
                    <a:pt x="463246" y="75497"/>
                  </a:lnTo>
                  <a:cubicBezTo>
                    <a:pt x="441426" y="145655"/>
                    <a:pt x="347081" y="198431"/>
                    <a:pt x="234000" y="198431"/>
                  </a:cubicBezTo>
                  <a:cubicBezTo>
                    <a:pt x="120919" y="198431"/>
                    <a:pt x="26574" y="145655"/>
                    <a:pt x="4754" y="75497"/>
                  </a:cubicBezTo>
                  <a:lnTo>
                    <a:pt x="53" y="44813"/>
                  </a:lnTo>
                  <a:lnTo>
                    <a:pt x="0" y="44813"/>
                  </a:lnTo>
                  <a:lnTo>
                    <a:pt x="0" y="44468"/>
                  </a:ln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3354397" y="4886617"/>
              <a:ext cx="490800" cy="31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3354397" y="4885618"/>
              <a:ext cx="490800" cy="313200"/>
            </a:xfrm>
            <a:prstGeom prst="ellipse">
              <a:avLst/>
            </a:prstGeom>
            <a:solidFill>
              <a:srgbClr val="FFFFFF">
                <a:alpha val="32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" name="Google Shape;328;p4"/>
            <p:cNvGrpSpPr/>
            <p:nvPr/>
          </p:nvGrpSpPr>
          <p:grpSpPr>
            <a:xfrm>
              <a:off x="3449737" y="4643835"/>
              <a:ext cx="293970" cy="411232"/>
              <a:chOff x="5323114" y="4679770"/>
              <a:chExt cx="297300" cy="415890"/>
            </a:xfrm>
          </p:grpSpPr>
          <p:sp>
            <p:nvSpPr>
              <p:cNvPr id="329" name="Google Shape;329;p4"/>
              <p:cNvSpPr/>
              <p:nvPr/>
            </p:nvSpPr>
            <p:spPr>
              <a:xfrm>
                <a:off x="5435704" y="4843660"/>
                <a:ext cx="828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211C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4"/>
              <p:cNvGrpSpPr/>
              <p:nvPr/>
            </p:nvGrpSpPr>
            <p:grpSpPr>
              <a:xfrm>
                <a:off x="5323114" y="4679770"/>
                <a:ext cx="297300" cy="297300"/>
                <a:chOff x="8219803" y="4852854"/>
                <a:chExt cx="297300" cy="297300"/>
              </a:xfrm>
            </p:grpSpPr>
            <p:sp>
              <p:nvSpPr>
                <p:cNvPr id="331" name="Google Shape;331;p4"/>
                <p:cNvSpPr/>
                <p:nvPr/>
              </p:nvSpPr>
              <p:spPr>
                <a:xfrm>
                  <a:off x="8219803" y="4852854"/>
                  <a:ext cx="297300" cy="297300"/>
                </a:xfrm>
                <a:prstGeom prst="ellipse">
                  <a:avLst/>
                </a:prstGeom>
                <a:gradFill>
                  <a:gsLst>
                    <a:gs pos="0">
                      <a:srgbClr val="656766"/>
                    </a:gs>
                    <a:gs pos="69000">
                      <a:srgbClr val="656766"/>
                    </a:gs>
                    <a:gs pos="97000">
                      <a:srgbClr val="ECEEED"/>
                    </a:gs>
                    <a:gs pos="100000">
                      <a:srgbClr val="ECEEE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4"/>
                <p:cNvSpPr/>
                <p:nvPr/>
              </p:nvSpPr>
              <p:spPr>
                <a:xfrm>
                  <a:off x="8267699" y="4909457"/>
                  <a:ext cx="92400" cy="92400"/>
                </a:xfrm>
                <a:prstGeom prst="ellipse">
                  <a:avLst/>
                </a:prstGeom>
                <a:solidFill>
                  <a:srgbClr val="DBE4E4"/>
                </a:solidFill>
                <a:ln>
                  <a:noFill/>
                </a:ln>
                <a:effectLst>
                  <a:outerShdw blurRad="50800" sx="105000" sy="105000" algn="ctr" rotWithShape="0">
                    <a:schemeClr val="lt1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33" name="Google Shape;333;p4"/>
          <p:cNvSpPr/>
          <p:nvPr/>
        </p:nvSpPr>
        <p:spPr>
          <a:xfrm>
            <a:off x="817578" y="0"/>
            <a:ext cx="5608200" cy="105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"/>
          <p:cNvSpPr/>
          <p:nvPr/>
        </p:nvSpPr>
        <p:spPr>
          <a:xfrm>
            <a:off x="744502" y="1053581"/>
            <a:ext cx="5754300" cy="16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77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"/>
          <p:cNvSpPr/>
          <p:nvPr/>
        </p:nvSpPr>
        <p:spPr>
          <a:xfrm>
            <a:off x="744502" y="1046340"/>
            <a:ext cx="5754300" cy="162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5F7FC">
                  <a:alpha val="20000"/>
                </a:srgbClr>
              </a:gs>
              <a:gs pos="3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4"/>
          <p:cNvGrpSpPr/>
          <p:nvPr/>
        </p:nvGrpSpPr>
        <p:grpSpPr>
          <a:xfrm>
            <a:off x="3820399" y="4881922"/>
            <a:ext cx="1017984" cy="438665"/>
            <a:chOff x="7512198" y="4221560"/>
            <a:chExt cx="2629090" cy="1132915"/>
          </a:xfrm>
        </p:grpSpPr>
        <p:sp>
          <p:nvSpPr>
            <p:cNvPr id="337" name="Google Shape;337;p4"/>
            <p:cNvSpPr/>
            <p:nvPr/>
          </p:nvSpPr>
          <p:spPr>
            <a:xfrm flipH="1">
              <a:off x="9055207" y="4636742"/>
              <a:ext cx="1085742" cy="386079"/>
            </a:xfrm>
            <a:custGeom>
              <a:avLst/>
              <a:gdLst/>
              <a:ahLst/>
              <a:cxnLst/>
              <a:rect l="l" t="t" r="r" b="b"/>
              <a:pathLst>
                <a:path w="1085742" h="386079" extrusionOk="0">
                  <a:moveTo>
                    <a:pt x="168445" y="0"/>
                  </a:moveTo>
                  <a:lnTo>
                    <a:pt x="606362" y="0"/>
                  </a:lnTo>
                  <a:cubicBezTo>
                    <a:pt x="699681" y="0"/>
                    <a:pt x="799223" y="40519"/>
                    <a:pt x="864039" y="67369"/>
                  </a:cubicBezTo>
                  <a:cubicBezTo>
                    <a:pt x="884669" y="75915"/>
                    <a:pt x="909247" y="85462"/>
                    <a:pt x="934397" y="95734"/>
                  </a:cubicBezTo>
                  <a:lnTo>
                    <a:pt x="990190" y="120466"/>
                  </a:lnTo>
                  <a:lnTo>
                    <a:pt x="1085742" y="120466"/>
                  </a:lnTo>
                  <a:lnTo>
                    <a:pt x="1085742" y="197404"/>
                  </a:lnTo>
                  <a:lnTo>
                    <a:pt x="1083514" y="197404"/>
                  </a:lnTo>
                  <a:lnTo>
                    <a:pt x="1085073" y="200256"/>
                  </a:lnTo>
                  <a:cubicBezTo>
                    <a:pt x="1079530" y="237742"/>
                    <a:pt x="924148" y="289297"/>
                    <a:pt x="855019" y="318710"/>
                  </a:cubicBezTo>
                  <a:cubicBezTo>
                    <a:pt x="791104" y="345904"/>
                    <a:pt x="699681" y="386079"/>
                    <a:pt x="606362" y="386079"/>
                  </a:cubicBezTo>
                  <a:lnTo>
                    <a:pt x="168445" y="386079"/>
                  </a:lnTo>
                  <a:cubicBezTo>
                    <a:pt x="75126" y="386079"/>
                    <a:pt x="0" y="356033"/>
                    <a:pt x="0" y="318710"/>
                  </a:cubicBezTo>
                  <a:lnTo>
                    <a:pt x="0" y="67369"/>
                  </a:lnTo>
                  <a:cubicBezTo>
                    <a:pt x="0" y="30047"/>
                    <a:pt x="75126" y="0"/>
                    <a:pt x="168445" y="0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7516391" y="4636742"/>
              <a:ext cx="1085742" cy="386079"/>
            </a:xfrm>
            <a:custGeom>
              <a:avLst/>
              <a:gdLst/>
              <a:ahLst/>
              <a:cxnLst/>
              <a:rect l="l" t="t" r="r" b="b"/>
              <a:pathLst>
                <a:path w="1085742" h="386079" extrusionOk="0">
                  <a:moveTo>
                    <a:pt x="168445" y="0"/>
                  </a:moveTo>
                  <a:lnTo>
                    <a:pt x="606362" y="0"/>
                  </a:lnTo>
                  <a:cubicBezTo>
                    <a:pt x="699681" y="0"/>
                    <a:pt x="799223" y="40519"/>
                    <a:pt x="864039" y="67369"/>
                  </a:cubicBezTo>
                  <a:cubicBezTo>
                    <a:pt x="884669" y="75915"/>
                    <a:pt x="909247" y="85462"/>
                    <a:pt x="934397" y="95734"/>
                  </a:cubicBezTo>
                  <a:lnTo>
                    <a:pt x="990190" y="120466"/>
                  </a:lnTo>
                  <a:lnTo>
                    <a:pt x="1085742" y="120466"/>
                  </a:lnTo>
                  <a:lnTo>
                    <a:pt x="1085742" y="197404"/>
                  </a:lnTo>
                  <a:lnTo>
                    <a:pt x="1083514" y="197404"/>
                  </a:lnTo>
                  <a:lnTo>
                    <a:pt x="1085073" y="200256"/>
                  </a:lnTo>
                  <a:cubicBezTo>
                    <a:pt x="1079530" y="237742"/>
                    <a:pt x="924148" y="289297"/>
                    <a:pt x="855019" y="318710"/>
                  </a:cubicBezTo>
                  <a:cubicBezTo>
                    <a:pt x="791104" y="345904"/>
                    <a:pt x="699681" y="386079"/>
                    <a:pt x="606362" y="386079"/>
                  </a:cubicBezTo>
                  <a:lnTo>
                    <a:pt x="168445" y="386079"/>
                  </a:lnTo>
                  <a:cubicBezTo>
                    <a:pt x="75126" y="386079"/>
                    <a:pt x="0" y="356033"/>
                    <a:pt x="0" y="318710"/>
                  </a:cubicBezTo>
                  <a:lnTo>
                    <a:pt x="0" y="67369"/>
                  </a:lnTo>
                  <a:cubicBezTo>
                    <a:pt x="0" y="30047"/>
                    <a:pt x="75126" y="0"/>
                    <a:pt x="168445" y="0"/>
                  </a:cubicBez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8348495" y="4920758"/>
              <a:ext cx="965862" cy="433717"/>
            </a:xfrm>
            <a:custGeom>
              <a:avLst/>
              <a:gdLst/>
              <a:ahLst/>
              <a:cxnLst/>
              <a:rect l="l" t="t" r="r" b="b"/>
              <a:pathLst>
                <a:path w="438530" h="492860" extrusionOk="0">
                  <a:moveTo>
                    <a:pt x="362018" y="492802"/>
                  </a:moveTo>
                  <a:lnTo>
                    <a:pt x="76530" y="492802"/>
                  </a:lnTo>
                  <a:cubicBezTo>
                    <a:pt x="34137" y="492802"/>
                    <a:pt x="9" y="458686"/>
                    <a:pt x="9" y="416309"/>
                  </a:cubicBezTo>
                  <a:lnTo>
                    <a:pt x="9" y="217446"/>
                  </a:lnTo>
                  <a:cubicBezTo>
                    <a:pt x="9" y="175069"/>
                    <a:pt x="45641" y="133552"/>
                    <a:pt x="76530" y="104528"/>
                  </a:cubicBezTo>
                  <a:cubicBezTo>
                    <a:pt x="109939" y="73135"/>
                    <a:pt x="168498" y="2575"/>
                    <a:pt x="211077" y="57"/>
                  </a:cubicBezTo>
                  <a:cubicBezTo>
                    <a:pt x="266162" y="-3200"/>
                    <a:pt x="323190" y="62958"/>
                    <a:pt x="362018" y="100431"/>
                  </a:cubicBezTo>
                  <a:cubicBezTo>
                    <a:pt x="392516" y="129865"/>
                    <a:pt x="438539" y="175069"/>
                    <a:pt x="438539" y="217446"/>
                  </a:cubicBezTo>
                  <a:lnTo>
                    <a:pt x="438539" y="416309"/>
                  </a:lnTo>
                  <a:cubicBezTo>
                    <a:pt x="438539" y="458686"/>
                    <a:pt x="404411" y="492802"/>
                    <a:pt x="362018" y="492802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8348495" y="4304837"/>
              <a:ext cx="965862" cy="433717"/>
            </a:xfrm>
            <a:custGeom>
              <a:avLst/>
              <a:gdLst/>
              <a:ahLst/>
              <a:cxnLst/>
              <a:rect l="l" t="t" r="r" b="b"/>
              <a:pathLst>
                <a:path w="438530" h="492860" extrusionOk="0">
                  <a:moveTo>
                    <a:pt x="362018" y="-59"/>
                  </a:moveTo>
                  <a:lnTo>
                    <a:pt x="76530" y="-59"/>
                  </a:lnTo>
                  <a:cubicBezTo>
                    <a:pt x="34137" y="-59"/>
                    <a:pt x="9" y="34057"/>
                    <a:pt x="9" y="76434"/>
                  </a:cubicBezTo>
                  <a:lnTo>
                    <a:pt x="9" y="275297"/>
                  </a:lnTo>
                  <a:cubicBezTo>
                    <a:pt x="9" y="317674"/>
                    <a:pt x="45641" y="359191"/>
                    <a:pt x="76530" y="388215"/>
                  </a:cubicBezTo>
                  <a:cubicBezTo>
                    <a:pt x="109939" y="419608"/>
                    <a:pt x="168498" y="490168"/>
                    <a:pt x="211077" y="492686"/>
                  </a:cubicBezTo>
                  <a:cubicBezTo>
                    <a:pt x="266162" y="495942"/>
                    <a:pt x="323190" y="429785"/>
                    <a:pt x="362018" y="392312"/>
                  </a:cubicBezTo>
                  <a:cubicBezTo>
                    <a:pt x="392516" y="362878"/>
                    <a:pt x="438539" y="317674"/>
                    <a:pt x="438539" y="275297"/>
                  </a:cubicBezTo>
                  <a:lnTo>
                    <a:pt x="438539" y="76434"/>
                  </a:lnTo>
                  <a:cubicBezTo>
                    <a:pt x="438539" y="34057"/>
                    <a:pt x="404411" y="-59"/>
                    <a:pt x="362018" y="-59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1" name="Google Shape;341;p4"/>
            <p:cNvGrpSpPr/>
            <p:nvPr/>
          </p:nvGrpSpPr>
          <p:grpSpPr>
            <a:xfrm>
              <a:off x="7515346" y="4221560"/>
              <a:ext cx="2625942" cy="1049638"/>
              <a:chOff x="7515346" y="4221560"/>
              <a:chExt cx="2625942" cy="1049638"/>
            </a:xfrm>
          </p:grpSpPr>
          <p:sp>
            <p:nvSpPr>
              <p:cNvPr id="342" name="Google Shape;342;p4"/>
              <p:cNvSpPr/>
              <p:nvPr/>
            </p:nvSpPr>
            <p:spPr>
              <a:xfrm>
                <a:off x="7515346" y="4553517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9" y="76434"/>
                    </a:moveTo>
                    <a:lnTo>
                      <a:pt x="9" y="361816"/>
                    </a:lnTo>
                    <a:cubicBezTo>
                      <a:pt x="9" y="404193"/>
                      <a:pt x="34137" y="438309"/>
                      <a:pt x="76530" y="438309"/>
                    </a:cubicBezTo>
                    <a:lnTo>
                      <a:pt x="275467" y="438309"/>
                    </a:lnTo>
                    <a:cubicBezTo>
                      <a:pt x="317860" y="438309"/>
                      <a:pt x="359392" y="392693"/>
                      <a:pt x="388427" y="361816"/>
                    </a:cubicBezTo>
                    <a:cubicBezTo>
                      <a:pt x="419831" y="328419"/>
                      <a:pt x="490418" y="269882"/>
                      <a:pt x="492936" y="227319"/>
                    </a:cubicBezTo>
                    <a:cubicBezTo>
                      <a:pt x="496194" y="172254"/>
                      <a:pt x="430012" y="115247"/>
                      <a:pt x="392525" y="76434"/>
                    </a:cubicBezTo>
                    <a:cubicBezTo>
                      <a:pt x="363080" y="45947"/>
                      <a:pt x="317860" y="-59"/>
                      <a:pt x="275467" y="-59"/>
                    </a:cubicBez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9055361" y="4553517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493052" y="76434"/>
                    </a:moveTo>
                    <a:lnTo>
                      <a:pt x="493052" y="361816"/>
                    </a:lnTo>
                    <a:cubicBezTo>
                      <a:pt x="493052" y="404193"/>
                      <a:pt x="458924" y="438309"/>
                      <a:pt x="416531" y="438309"/>
                    </a:cubicBezTo>
                    <a:lnTo>
                      <a:pt x="217594" y="438309"/>
                    </a:lnTo>
                    <a:cubicBezTo>
                      <a:pt x="175201" y="438309"/>
                      <a:pt x="133669" y="392693"/>
                      <a:pt x="104634" y="361816"/>
                    </a:cubicBezTo>
                    <a:cubicBezTo>
                      <a:pt x="73230" y="328419"/>
                      <a:pt x="2643" y="269882"/>
                      <a:pt x="125" y="227319"/>
                    </a:cubicBezTo>
                    <a:cubicBezTo>
                      <a:pt x="-3133" y="172254"/>
                      <a:pt x="63049" y="115247"/>
                      <a:pt x="100536" y="76434"/>
                    </a:cubicBezTo>
                    <a:cubicBezTo>
                      <a:pt x="129981" y="45947"/>
                      <a:pt x="175201" y="-59"/>
                      <a:pt x="217594" y="-59"/>
                    </a:cubicBezTo>
                    <a:lnTo>
                      <a:pt x="416531" y="-59"/>
                    </a:lnTo>
                    <a:cubicBezTo>
                      <a:pt x="458924" y="-59"/>
                      <a:pt x="493052" y="34057"/>
                      <a:pt x="493052" y="764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8345354" y="4837481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492802"/>
                    </a:moveTo>
                    <a:lnTo>
                      <a:pt x="76530" y="492802"/>
                    </a:lnTo>
                    <a:cubicBezTo>
                      <a:pt x="34137" y="492802"/>
                      <a:pt x="9" y="458686"/>
                      <a:pt x="9" y="416309"/>
                    </a:cubicBezTo>
                    <a:lnTo>
                      <a:pt x="9" y="217446"/>
                    </a:lnTo>
                    <a:cubicBezTo>
                      <a:pt x="9" y="175069"/>
                      <a:pt x="45641" y="133552"/>
                      <a:pt x="76530" y="104528"/>
                    </a:cubicBezTo>
                    <a:cubicBezTo>
                      <a:pt x="109939" y="73135"/>
                      <a:pt x="168498" y="2575"/>
                      <a:pt x="211077" y="57"/>
                    </a:cubicBezTo>
                    <a:cubicBezTo>
                      <a:pt x="266162" y="-3200"/>
                      <a:pt x="323190" y="62958"/>
                      <a:pt x="362018" y="100431"/>
                    </a:cubicBezTo>
                    <a:cubicBezTo>
                      <a:pt x="392516" y="129865"/>
                      <a:pt x="438539" y="175069"/>
                      <a:pt x="438539" y="217446"/>
                    </a:cubicBezTo>
                    <a:lnTo>
                      <a:pt x="438539" y="416309"/>
                    </a:lnTo>
                    <a:cubicBezTo>
                      <a:pt x="438539" y="458686"/>
                      <a:pt x="404411" y="492802"/>
                      <a:pt x="362018" y="4928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8345354" y="4221560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-59"/>
                    </a:move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lnTo>
                      <a:pt x="9" y="275297"/>
                    </a:lnTo>
                    <a:cubicBezTo>
                      <a:pt x="9" y="317674"/>
                      <a:pt x="45641" y="359191"/>
                      <a:pt x="76530" y="388215"/>
                    </a:cubicBezTo>
                    <a:cubicBezTo>
                      <a:pt x="109939" y="419608"/>
                      <a:pt x="168498" y="490168"/>
                      <a:pt x="211077" y="492686"/>
                    </a:cubicBezTo>
                    <a:cubicBezTo>
                      <a:pt x="266162" y="495942"/>
                      <a:pt x="323190" y="429785"/>
                      <a:pt x="362018" y="392312"/>
                    </a:cubicBezTo>
                    <a:cubicBezTo>
                      <a:pt x="392516" y="362878"/>
                      <a:pt x="438539" y="317674"/>
                      <a:pt x="438539" y="275297"/>
                    </a:cubicBezTo>
                    <a:lnTo>
                      <a:pt x="438539" y="76434"/>
                    </a:lnTo>
                    <a:cubicBezTo>
                      <a:pt x="438539" y="34057"/>
                      <a:pt x="404411" y="-59"/>
                      <a:pt x="362018" y="-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6" name="Google Shape;346;p4"/>
            <p:cNvSpPr/>
            <p:nvPr/>
          </p:nvSpPr>
          <p:spPr>
            <a:xfrm flipH="1">
              <a:off x="7734815" y="4637886"/>
              <a:ext cx="305782" cy="212318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16" y="120864"/>
                  </a:moveTo>
                  <a:cubicBezTo>
                    <a:pt x="139387" y="117019"/>
                    <a:pt x="137983" y="113538"/>
                    <a:pt x="135800" y="111611"/>
                  </a:cubicBezTo>
                  <a:lnTo>
                    <a:pt x="11891" y="2387"/>
                  </a:lnTo>
                  <a:cubicBezTo>
                    <a:pt x="6915" y="-2005"/>
                    <a:pt x="692" y="3478"/>
                    <a:pt x="693" y="12252"/>
                  </a:cubicBezTo>
                  <a:lnTo>
                    <a:pt x="693" y="230700"/>
                  </a:lnTo>
                  <a:cubicBezTo>
                    <a:pt x="692" y="239474"/>
                    <a:pt x="6915" y="244957"/>
                    <a:pt x="11891" y="240565"/>
                  </a:cubicBezTo>
                  <a:lnTo>
                    <a:pt x="135800" y="131341"/>
                  </a:lnTo>
                  <a:cubicBezTo>
                    <a:pt x="138231" y="129195"/>
                    <a:pt x="139668" y="125146"/>
                    <a:pt x="139516" y="120864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 rot="5400000" flipH="1">
              <a:off x="8761055" y="4153219"/>
              <a:ext cx="122174" cy="531399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93" y="120785"/>
                  </a:moveTo>
                  <a:cubicBezTo>
                    <a:pt x="139464" y="116941"/>
                    <a:pt x="138060" y="113460"/>
                    <a:pt x="135876" y="111532"/>
                  </a:cubicBezTo>
                  <a:lnTo>
                    <a:pt x="11967" y="2308"/>
                  </a:lnTo>
                  <a:cubicBezTo>
                    <a:pt x="6992" y="-2083"/>
                    <a:pt x="768" y="3399"/>
                    <a:pt x="769" y="12174"/>
                  </a:cubicBezTo>
                  <a:lnTo>
                    <a:pt x="769" y="230622"/>
                  </a:lnTo>
                  <a:cubicBezTo>
                    <a:pt x="768" y="239396"/>
                    <a:pt x="6992" y="244878"/>
                    <a:pt x="11967" y="240487"/>
                  </a:cubicBezTo>
                  <a:lnTo>
                    <a:pt x="135876" y="131263"/>
                  </a:lnTo>
                  <a:cubicBezTo>
                    <a:pt x="138308" y="129116"/>
                    <a:pt x="139744" y="125068"/>
                    <a:pt x="139593" y="120785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9599460" y="4637886"/>
              <a:ext cx="305782" cy="212318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671" y="120865"/>
                  </a:moveTo>
                  <a:cubicBezTo>
                    <a:pt x="139542" y="117020"/>
                    <a:pt x="138138" y="113540"/>
                    <a:pt x="135955" y="111612"/>
                  </a:cubicBezTo>
                  <a:lnTo>
                    <a:pt x="12046" y="2388"/>
                  </a:lnTo>
                  <a:cubicBezTo>
                    <a:pt x="7070" y="-2004"/>
                    <a:pt x="847" y="3479"/>
                    <a:pt x="848" y="12254"/>
                  </a:cubicBezTo>
                  <a:lnTo>
                    <a:pt x="848" y="230702"/>
                  </a:lnTo>
                  <a:cubicBezTo>
                    <a:pt x="847" y="239476"/>
                    <a:pt x="7070" y="244958"/>
                    <a:pt x="12046" y="240566"/>
                  </a:cubicBezTo>
                  <a:lnTo>
                    <a:pt x="135955" y="131343"/>
                  </a:lnTo>
                  <a:cubicBezTo>
                    <a:pt x="138386" y="129196"/>
                    <a:pt x="139823" y="125147"/>
                    <a:pt x="139671" y="120865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 rot="5400000">
              <a:off x="8761055" y="4806367"/>
              <a:ext cx="122174" cy="531399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93" y="120939"/>
                  </a:moveTo>
                  <a:cubicBezTo>
                    <a:pt x="139464" y="117094"/>
                    <a:pt x="138060" y="113613"/>
                    <a:pt x="135876" y="111685"/>
                  </a:cubicBezTo>
                  <a:lnTo>
                    <a:pt x="11967" y="2462"/>
                  </a:lnTo>
                  <a:cubicBezTo>
                    <a:pt x="6992" y="-1930"/>
                    <a:pt x="768" y="3552"/>
                    <a:pt x="769" y="12327"/>
                  </a:cubicBezTo>
                  <a:lnTo>
                    <a:pt x="769" y="230775"/>
                  </a:lnTo>
                  <a:cubicBezTo>
                    <a:pt x="768" y="239550"/>
                    <a:pt x="6992" y="245031"/>
                    <a:pt x="11967" y="240640"/>
                  </a:cubicBezTo>
                  <a:lnTo>
                    <a:pt x="135876" y="131416"/>
                  </a:lnTo>
                  <a:cubicBezTo>
                    <a:pt x="138308" y="129270"/>
                    <a:pt x="139744" y="125221"/>
                    <a:pt x="139593" y="120939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0" name="Google Shape;350;p4"/>
            <p:cNvGrpSpPr/>
            <p:nvPr/>
          </p:nvGrpSpPr>
          <p:grpSpPr>
            <a:xfrm>
              <a:off x="7512198" y="4223133"/>
              <a:ext cx="2625942" cy="1049638"/>
              <a:chOff x="7587618" y="2474459"/>
              <a:chExt cx="2625942" cy="1049638"/>
            </a:xfrm>
          </p:grpSpPr>
          <p:sp>
            <p:nvSpPr>
              <p:cNvPr id="351" name="Google Shape;351;p4"/>
              <p:cNvSpPr/>
              <p:nvPr/>
            </p:nvSpPr>
            <p:spPr>
              <a:xfrm>
                <a:off x="7587618" y="2806416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9" y="76434"/>
                    </a:moveTo>
                    <a:lnTo>
                      <a:pt x="9" y="361816"/>
                    </a:lnTo>
                    <a:cubicBezTo>
                      <a:pt x="9" y="404193"/>
                      <a:pt x="34137" y="438309"/>
                      <a:pt x="76530" y="438309"/>
                    </a:cubicBezTo>
                    <a:lnTo>
                      <a:pt x="275467" y="438309"/>
                    </a:lnTo>
                    <a:cubicBezTo>
                      <a:pt x="317860" y="438309"/>
                      <a:pt x="359392" y="392693"/>
                      <a:pt x="388427" y="361816"/>
                    </a:cubicBezTo>
                    <a:cubicBezTo>
                      <a:pt x="419831" y="328419"/>
                      <a:pt x="490418" y="269882"/>
                      <a:pt x="492936" y="227319"/>
                    </a:cubicBezTo>
                    <a:cubicBezTo>
                      <a:pt x="496194" y="172254"/>
                      <a:pt x="430012" y="115247"/>
                      <a:pt x="392525" y="76434"/>
                    </a:cubicBezTo>
                    <a:cubicBezTo>
                      <a:pt x="363080" y="45947"/>
                      <a:pt x="317860" y="-59"/>
                      <a:pt x="275467" y="-59"/>
                    </a:cubicBez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8417626" y="3090380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492802"/>
                    </a:moveTo>
                    <a:lnTo>
                      <a:pt x="76530" y="492802"/>
                    </a:lnTo>
                    <a:cubicBezTo>
                      <a:pt x="34137" y="492802"/>
                      <a:pt x="9" y="458686"/>
                      <a:pt x="9" y="416309"/>
                    </a:cubicBezTo>
                    <a:lnTo>
                      <a:pt x="9" y="217446"/>
                    </a:lnTo>
                    <a:cubicBezTo>
                      <a:pt x="9" y="175069"/>
                      <a:pt x="45641" y="133552"/>
                      <a:pt x="76530" y="104528"/>
                    </a:cubicBezTo>
                    <a:cubicBezTo>
                      <a:pt x="109939" y="73135"/>
                      <a:pt x="168498" y="2575"/>
                      <a:pt x="211077" y="57"/>
                    </a:cubicBezTo>
                    <a:cubicBezTo>
                      <a:pt x="266162" y="-3200"/>
                      <a:pt x="323190" y="62958"/>
                      <a:pt x="362018" y="100431"/>
                    </a:cubicBezTo>
                    <a:cubicBezTo>
                      <a:pt x="392516" y="129865"/>
                      <a:pt x="438539" y="175069"/>
                      <a:pt x="438539" y="217446"/>
                    </a:cubicBezTo>
                    <a:lnTo>
                      <a:pt x="438539" y="416309"/>
                    </a:lnTo>
                    <a:cubicBezTo>
                      <a:pt x="438539" y="458686"/>
                      <a:pt x="404411" y="492802"/>
                      <a:pt x="362018" y="492802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8417626" y="2474459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-59"/>
                    </a:move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lnTo>
                      <a:pt x="9" y="275297"/>
                    </a:lnTo>
                    <a:cubicBezTo>
                      <a:pt x="9" y="317674"/>
                      <a:pt x="45641" y="359191"/>
                      <a:pt x="76530" y="388215"/>
                    </a:cubicBezTo>
                    <a:cubicBezTo>
                      <a:pt x="109939" y="419608"/>
                      <a:pt x="168498" y="490168"/>
                      <a:pt x="211077" y="492686"/>
                    </a:cubicBezTo>
                    <a:cubicBezTo>
                      <a:pt x="266162" y="495942"/>
                      <a:pt x="323190" y="429785"/>
                      <a:pt x="362018" y="392312"/>
                    </a:cubicBezTo>
                    <a:cubicBezTo>
                      <a:pt x="392516" y="362878"/>
                      <a:pt x="438539" y="317674"/>
                      <a:pt x="438539" y="275297"/>
                    </a:cubicBezTo>
                    <a:lnTo>
                      <a:pt x="438539" y="76434"/>
                    </a:lnTo>
                    <a:cubicBezTo>
                      <a:pt x="438539" y="34057"/>
                      <a:pt x="404411" y="-59"/>
                      <a:pt x="362018" y="-59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9127633" y="2806416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493052" y="76434"/>
                    </a:moveTo>
                    <a:lnTo>
                      <a:pt x="493052" y="361816"/>
                    </a:lnTo>
                    <a:cubicBezTo>
                      <a:pt x="493052" y="404193"/>
                      <a:pt x="458924" y="438309"/>
                      <a:pt x="416531" y="438309"/>
                    </a:cubicBezTo>
                    <a:lnTo>
                      <a:pt x="217594" y="438309"/>
                    </a:lnTo>
                    <a:cubicBezTo>
                      <a:pt x="175201" y="438309"/>
                      <a:pt x="133669" y="392693"/>
                      <a:pt x="104634" y="361816"/>
                    </a:cubicBezTo>
                    <a:cubicBezTo>
                      <a:pt x="73230" y="328419"/>
                      <a:pt x="2643" y="269882"/>
                      <a:pt x="125" y="227319"/>
                    </a:cubicBezTo>
                    <a:cubicBezTo>
                      <a:pt x="-3133" y="172254"/>
                      <a:pt x="63049" y="115247"/>
                      <a:pt x="100536" y="76434"/>
                    </a:cubicBezTo>
                    <a:cubicBezTo>
                      <a:pt x="129981" y="45947"/>
                      <a:pt x="175201" y="-59"/>
                      <a:pt x="217594" y="-59"/>
                    </a:cubicBezTo>
                    <a:lnTo>
                      <a:pt x="416531" y="-59"/>
                    </a:lnTo>
                    <a:cubicBezTo>
                      <a:pt x="458924" y="-59"/>
                      <a:pt x="493052" y="34057"/>
                      <a:pt x="493052" y="76434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4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"/>
          <p:cNvSpPr/>
          <p:nvPr/>
        </p:nvSpPr>
        <p:spPr>
          <a:xfrm>
            <a:off x="1186650" y="1240342"/>
            <a:ext cx="1209900" cy="1342200"/>
          </a:xfrm>
          <a:prstGeom prst="diagStripe">
            <a:avLst>
              <a:gd name="adj" fmla="val 68798"/>
            </a:avLst>
          </a:prstGeom>
          <a:solidFill>
            <a:srgbClr val="FFFFFF">
              <a:alpha val="1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"/>
          <p:cNvSpPr/>
          <p:nvPr/>
        </p:nvSpPr>
        <p:spPr>
          <a:xfrm>
            <a:off x="1186650" y="1215875"/>
            <a:ext cx="2046300" cy="2269800"/>
          </a:xfrm>
          <a:prstGeom prst="diagStripe">
            <a:avLst>
              <a:gd name="adj" fmla="val 68798"/>
            </a:avLst>
          </a:prstGeom>
          <a:solidFill>
            <a:srgbClr val="FFFFFF">
              <a:alpha val="1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Instructions">
  <p:cSld name="CUSTOM_18_1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"/>
          <p:cNvSpPr/>
          <p:nvPr/>
        </p:nvSpPr>
        <p:spPr>
          <a:xfrm>
            <a:off x="0" y="6054050"/>
            <a:ext cx="12192000" cy="80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 rot="10800000" flipH="1">
            <a:off x="457925" y="6174250"/>
            <a:ext cx="6372600" cy="1320600"/>
          </a:xfrm>
          <a:prstGeom prst="pie">
            <a:avLst>
              <a:gd name="adj1" fmla="val 0"/>
              <a:gd name="adj2" fmla="val 10811505"/>
            </a:avLst>
          </a:prstGeom>
          <a:solidFill>
            <a:srgbClr val="000000">
              <a:alpha val="44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 txBox="1">
            <a:spLocks noGrp="1"/>
          </p:cNvSpPr>
          <p:nvPr>
            <p:ph type="title"/>
          </p:nvPr>
        </p:nvSpPr>
        <p:spPr>
          <a:xfrm>
            <a:off x="7266450" y="421100"/>
            <a:ext cx="4509900" cy="542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62" name="Google Shape;362;p5"/>
          <p:cNvSpPr/>
          <p:nvPr/>
        </p:nvSpPr>
        <p:spPr>
          <a:xfrm rot="10800000">
            <a:off x="867120" y="1153441"/>
            <a:ext cx="5508900" cy="322500"/>
          </a:xfrm>
          <a:prstGeom prst="trapezoid">
            <a:avLst>
              <a:gd name="adj" fmla="val 24318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"/>
          <p:cNvSpPr/>
          <p:nvPr/>
        </p:nvSpPr>
        <p:spPr>
          <a:xfrm rot="10800000">
            <a:off x="867120" y="1153441"/>
            <a:ext cx="5508900" cy="322500"/>
          </a:xfrm>
          <a:prstGeom prst="trapezoid">
            <a:avLst>
              <a:gd name="adj" fmla="val 243181"/>
            </a:avLst>
          </a:prstGeom>
          <a:solidFill>
            <a:srgbClr val="000000">
              <a:alpha val="44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4" name="Google Shape;364;p5"/>
          <p:cNvGrpSpPr/>
          <p:nvPr/>
        </p:nvGrpSpPr>
        <p:grpSpPr>
          <a:xfrm>
            <a:off x="1578321" y="1046356"/>
            <a:ext cx="4086846" cy="3511390"/>
            <a:chOff x="3510116" y="1290976"/>
            <a:chExt cx="3886312" cy="3208214"/>
          </a:xfrm>
        </p:grpSpPr>
        <p:grpSp>
          <p:nvGrpSpPr>
            <p:cNvPr id="365" name="Google Shape;365;p5"/>
            <p:cNvGrpSpPr/>
            <p:nvPr/>
          </p:nvGrpSpPr>
          <p:grpSpPr>
            <a:xfrm>
              <a:off x="3510116" y="1290976"/>
              <a:ext cx="347682" cy="3179700"/>
              <a:chOff x="9657244" y="1261479"/>
              <a:chExt cx="347682" cy="3179700"/>
            </a:xfrm>
          </p:grpSpPr>
          <p:sp>
            <p:nvSpPr>
              <p:cNvPr id="366" name="Google Shape;366;p5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797B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5"/>
            <p:cNvGrpSpPr/>
            <p:nvPr/>
          </p:nvGrpSpPr>
          <p:grpSpPr>
            <a:xfrm>
              <a:off x="7048746" y="1319490"/>
              <a:ext cx="347682" cy="3179700"/>
              <a:chOff x="9657244" y="1261479"/>
              <a:chExt cx="347682" cy="3179700"/>
            </a:xfrm>
          </p:grpSpPr>
          <p:sp>
            <p:nvSpPr>
              <p:cNvPr id="370" name="Google Shape;370;p5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797B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3" name="Google Shape;373;p5"/>
          <p:cNvGrpSpPr/>
          <p:nvPr/>
        </p:nvGrpSpPr>
        <p:grpSpPr>
          <a:xfrm>
            <a:off x="1160974" y="2887389"/>
            <a:ext cx="5070882" cy="1853807"/>
            <a:chOff x="1048887" y="2981782"/>
            <a:chExt cx="5070882" cy="1853807"/>
          </a:xfrm>
        </p:grpSpPr>
        <p:pic>
          <p:nvPicPr>
            <p:cNvPr id="374" name="Google Shape;374;p5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017116" y="3385445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75" name="Google Shape;375;p5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5086956" y="3430289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76" name="Google Shape;376;p5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14278" y="407639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77" name="Google Shape;377;p5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82432" y="361718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78" name="Google Shape;378;p5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93041" y="3882053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79" name="Google Shape;379;p5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1393259">
              <a:off x="2036849" y="308333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80" name="Google Shape;380;p5" descr="Logo, 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47089" y="353781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81" name="Google Shape;381;p5" descr="Shape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43883" y="3763067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82" name="Google Shape;382;p5" descr="A picture containing icon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1286678">
              <a:off x="5214634" y="3537594"/>
              <a:ext cx="648371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83" name="Google Shape;383;p5" descr="Logo, 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48887" y="4089285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84" name="Google Shape;384;p5" descr="Icon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1463018">
              <a:off x="1597167" y="3426764"/>
              <a:ext cx="647109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85" name="Google Shape;385;p5" descr="Icon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-3467716">
              <a:off x="5349469" y="4001906"/>
              <a:ext cx="647110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86" name="Google Shape;386;p5" descr="Icon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730566" y="3821606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87" name="Google Shape;387;p5" descr="Logo, company name&#10;&#10;Description automatically generated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97378" y="3802450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88" name="Google Shape;388;p5" descr="Icon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553097">
              <a:off x="3439314" y="3486399"/>
              <a:ext cx="648371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89" name="Google Shape;389;p5" descr="Logo, icon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136788" y="3682245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90" name="Google Shape;390;p5" descr="Logo, icon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68228" y="3242645"/>
              <a:ext cx="648370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91" name="Google Shape;391;p5" descr="Logo, icon&#10;&#10;Description automatically generated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931885" y="3642580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92" name="Google Shape;392;p5" descr="Logo, icon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flipH="1">
              <a:off x="2473623" y="3332769"/>
              <a:ext cx="648370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93" name="Google Shape;393;p5" descr="Icon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flipH="1">
              <a:off x="4648857" y="348986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94" name="Google Shape;394;p5" descr="Icon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2707532" y="400496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95" name="Google Shape;395;p5" descr="Logo, 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4366084" y="4058031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96" name="Google Shape;396;p5" descr="Shape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935830" flipH="1">
              <a:off x="2212949" y="4064218"/>
              <a:ext cx="648370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97" name="Google Shape;397;p5" descr="Icon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 flipH="1">
              <a:off x="3257367" y="4044529"/>
              <a:ext cx="648370" cy="652146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98" name="Google Shape;398;p5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393712" flipH="1">
              <a:off x="4866146" y="3988572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399" name="Google Shape;399;p5" descr="Icon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3401" y="4059141"/>
              <a:ext cx="648370" cy="652146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00" name="Google Shape;400;p5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4739" y="3633191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401" name="Google Shape;40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2" name="Google Shape;402;p5"/>
          <p:cNvGrpSpPr/>
          <p:nvPr/>
        </p:nvGrpSpPr>
        <p:grpSpPr>
          <a:xfrm>
            <a:off x="908186" y="6053347"/>
            <a:ext cx="5535882" cy="806912"/>
            <a:chOff x="2788301" y="1344954"/>
            <a:chExt cx="5264247" cy="3189374"/>
          </a:xfrm>
        </p:grpSpPr>
        <p:sp>
          <p:nvSpPr>
            <p:cNvPr id="403" name="Google Shape;403;p5"/>
            <p:cNvSpPr/>
            <p:nvPr/>
          </p:nvSpPr>
          <p:spPr>
            <a:xfrm>
              <a:off x="7727048" y="1344954"/>
              <a:ext cx="325500" cy="3179700"/>
            </a:xfrm>
            <a:prstGeom prst="rect">
              <a:avLst/>
            </a:prstGeom>
            <a:solidFill>
              <a:srgbClr val="5455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2788301" y="1354628"/>
              <a:ext cx="325500" cy="3179700"/>
            </a:xfrm>
            <a:prstGeom prst="rect">
              <a:avLst/>
            </a:prstGeom>
            <a:solidFill>
              <a:srgbClr val="5455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5"/>
          <p:cNvSpPr/>
          <p:nvPr/>
        </p:nvSpPr>
        <p:spPr>
          <a:xfrm>
            <a:off x="817578" y="4818548"/>
            <a:ext cx="5608200" cy="1895100"/>
          </a:xfrm>
          <a:prstGeom prst="roundRect">
            <a:avLst>
              <a:gd name="adj" fmla="val 2681"/>
            </a:avLst>
          </a:prstGeom>
          <a:gradFill>
            <a:gsLst>
              <a:gs pos="0">
                <a:srgbClr val="B9B2BA"/>
              </a:gs>
              <a:gs pos="4000">
                <a:srgbClr val="F2F2F2"/>
              </a:gs>
              <a:gs pos="8000">
                <a:srgbClr val="D0CAD4"/>
              </a:gs>
              <a:gs pos="20650">
                <a:srgbClr val="BBBECF"/>
              </a:gs>
              <a:gs pos="91000">
                <a:srgbClr val="BBBECF"/>
              </a:gs>
              <a:gs pos="97000">
                <a:srgbClr val="7B7F88"/>
              </a:gs>
              <a:gs pos="100000">
                <a:srgbClr val="8B8C8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5"/>
          <p:cNvGrpSpPr/>
          <p:nvPr/>
        </p:nvGrpSpPr>
        <p:grpSpPr>
          <a:xfrm>
            <a:off x="808023" y="1175617"/>
            <a:ext cx="5627446" cy="3343773"/>
            <a:chOff x="2788301" y="1312607"/>
            <a:chExt cx="5351318" cy="3179700"/>
          </a:xfrm>
        </p:grpSpPr>
        <p:grpSp>
          <p:nvGrpSpPr>
            <p:cNvPr id="407" name="Google Shape;407;p5"/>
            <p:cNvGrpSpPr/>
            <p:nvPr/>
          </p:nvGrpSpPr>
          <p:grpSpPr>
            <a:xfrm>
              <a:off x="7791937" y="1312607"/>
              <a:ext cx="347682" cy="3179700"/>
              <a:chOff x="9657244" y="1261479"/>
              <a:chExt cx="347682" cy="3179700"/>
            </a:xfrm>
          </p:grpSpPr>
          <p:sp>
            <p:nvSpPr>
              <p:cNvPr id="408" name="Google Shape;408;p5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9495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5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solidFill>
                <a:srgbClr val="6A6C77"/>
              </a:soli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" name="Google Shape;411;p5"/>
            <p:cNvGrpSpPr/>
            <p:nvPr/>
          </p:nvGrpSpPr>
          <p:grpSpPr>
            <a:xfrm>
              <a:off x="2788301" y="1312607"/>
              <a:ext cx="347682" cy="3179700"/>
              <a:chOff x="9657244" y="1261479"/>
              <a:chExt cx="347682" cy="3179700"/>
            </a:xfrm>
          </p:grpSpPr>
          <p:sp>
            <p:nvSpPr>
              <p:cNvPr id="412" name="Google Shape;412;p5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9495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5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5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solidFill>
                <a:srgbClr val="6A6C77"/>
              </a:soli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5" name="Google Shape;415;p5"/>
          <p:cNvGrpSpPr/>
          <p:nvPr/>
        </p:nvGrpSpPr>
        <p:grpSpPr>
          <a:xfrm>
            <a:off x="771124" y="4457033"/>
            <a:ext cx="5701355" cy="376014"/>
            <a:chOff x="2987531" y="5707134"/>
            <a:chExt cx="5421600" cy="306900"/>
          </a:xfrm>
        </p:grpSpPr>
        <p:sp>
          <p:nvSpPr>
            <p:cNvPr id="416" name="Google Shape;416;p5"/>
            <p:cNvSpPr/>
            <p:nvPr/>
          </p:nvSpPr>
          <p:spPr>
            <a:xfrm>
              <a:off x="2987531" y="5707134"/>
              <a:ext cx="5421600" cy="306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2987531" y="5707134"/>
              <a:ext cx="5421600" cy="3069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5F7FC">
                    <a:alpha val="20000"/>
                  </a:srgbClr>
                </a:gs>
                <a:gs pos="27000">
                  <a:srgbClr val="000000">
                    <a:alpha val="20000"/>
                  </a:srgbClr>
                </a:gs>
                <a:gs pos="100000">
                  <a:srgbClr val="000000">
                    <a:alpha val="200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5"/>
          <p:cNvGrpSpPr/>
          <p:nvPr/>
        </p:nvGrpSpPr>
        <p:grpSpPr>
          <a:xfrm>
            <a:off x="1031237" y="4904714"/>
            <a:ext cx="1408254" cy="1507514"/>
            <a:chOff x="1409946" y="1492536"/>
            <a:chExt cx="1339154" cy="1433543"/>
          </a:xfrm>
        </p:grpSpPr>
        <p:sp>
          <p:nvSpPr>
            <p:cNvPr id="419" name="Google Shape;419;p5"/>
            <p:cNvSpPr/>
            <p:nvPr/>
          </p:nvSpPr>
          <p:spPr>
            <a:xfrm>
              <a:off x="1492537" y="1622323"/>
              <a:ext cx="489600" cy="11445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775707" y="1623489"/>
              <a:ext cx="914400" cy="808200"/>
            </a:xfrm>
            <a:prstGeom prst="rect">
              <a:avLst/>
            </a:prstGeom>
            <a:gradFill>
              <a:gsLst>
                <a:gs pos="0">
                  <a:srgbClr val="514D4C"/>
                </a:gs>
                <a:gs pos="15000">
                  <a:srgbClr val="514D4C"/>
                </a:gs>
                <a:gs pos="33000">
                  <a:srgbClr val="93979A"/>
                </a:gs>
                <a:gs pos="44000">
                  <a:srgbClr val="DBDBDD"/>
                </a:gs>
                <a:gs pos="58999">
                  <a:srgbClr val="272324"/>
                </a:gs>
                <a:gs pos="100000">
                  <a:srgbClr val="27232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563328" y="2412837"/>
              <a:ext cx="1079582" cy="377559"/>
            </a:xfrm>
            <a:custGeom>
              <a:avLst/>
              <a:gdLst/>
              <a:ahLst/>
              <a:cxnLst/>
              <a:rect l="l" t="t" r="r" b="b"/>
              <a:pathLst>
                <a:path w="1079582" h="377559" extrusionOk="0">
                  <a:moveTo>
                    <a:pt x="200579" y="17699"/>
                  </a:moveTo>
                  <a:lnTo>
                    <a:pt x="1079582" y="0"/>
                  </a:lnTo>
                  <a:lnTo>
                    <a:pt x="1050086" y="371660"/>
                  </a:lnTo>
                  <a:lnTo>
                    <a:pt x="0" y="377559"/>
                  </a:lnTo>
                  <a:lnTo>
                    <a:pt x="200579" y="17699"/>
                  </a:lnTo>
                  <a:close/>
                </a:path>
              </a:pathLst>
            </a:custGeom>
            <a:gradFill>
              <a:gsLst>
                <a:gs pos="0">
                  <a:srgbClr val="514D4C"/>
                </a:gs>
                <a:gs pos="3000">
                  <a:srgbClr val="93979A"/>
                </a:gs>
                <a:gs pos="39000">
                  <a:srgbClr val="505053"/>
                </a:gs>
                <a:gs pos="100000">
                  <a:srgbClr val="2B2F2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409946" y="1492536"/>
              <a:ext cx="1339154" cy="1433543"/>
            </a:xfrm>
            <a:custGeom>
              <a:avLst/>
              <a:gdLst/>
              <a:ahLst/>
              <a:cxnLst/>
              <a:rect l="l" t="t" r="r" b="b"/>
              <a:pathLst>
                <a:path w="1339154" h="1433543" extrusionOk="0">
                  <a:moveTo>
                    <a:pt x="343277" y="144534"/>
                  </a:moveTo>
                  <a:cubicBezTo>
                    <a:pt x="229985" y="144534"/>
                    <a:pt x="138144" y="236375"/>
                    <a:pt x="138144" y="349667"/>
                  </a:cubicBezTo>
                  <a:lnTo>
                    <a:pt x="138144" y="1083876"/>
                  </a:lnTo>
                  <a:cubicBezTo>
                    <a:pt x="138144" y="1197168"/>
                    <a:pt x="229985" y="1289009"/>
                    <a:pt x="343277" y="1289009"/>
                  </a:cubicBezTo>
                  <a:lnTo>
                    <a:pt x="995878" y="1289009"/>
                  </a:lnTo>
                  <a:cubicBezTo>
                    <a:pt x="1109170" y="1289009"/>
                    <a:pt x="1201011" y="1197168"/>
                    <a:pt x="1201011" y="1083876"/>
                  </a:cubicBezTo>
                  <a:lnTo>
                    <a:pt x="1201011" y="349667"/>
                  </a:lnTo>
                  <a:cubicBezTo>
                    <a:pt x="1201011" y="236375"/>
                    <a:pt x="1109170" y="144534"/>
                    <a:pt x="995878" y="144534"/>
                  </a:cubicBezTo>
                  <a:close/>
                  <a:moveTo>
                    <a:pt x="317929" y="0"/>
                  </a:moveTo>
                  <a:lnTo>
                    <a:pt x="1021225" y="0"/>
                  </a:lnTo>
                  <a:cubicBezTo>
                    <a:pt x="1196812" y="0"/>
                    <a:pt x="1339154" y="142342"/>
                    <a:pt x="1339154" y="317929"/>
                  </a:cubicBezTo>
                  <a:lnTo>
                    <a:pt x="1339154" y="1115614"/>
                  </a:lnTo>
                  <a:cubicBezTo>
                    <a:pt x="1339154" y="1291201"/>
                    <a:pt x="1196812" y="1433543"/>
                    <a:pt x="1021225" y="1433543"/>
                  </a:cubicBezTo>
                  <a:lnTo>
                    <a:pt x="317929" y="1433543"/>
                  </a:lnTo>
                  <a:cubicBezTo>
                    <a:pt x="142342" y="1433543"/>
                    <a:pt x="0" y="1291201"/>
                    <a:pt x="0" y="1115614"/>
                  </a:cubicBezTo>
                  <a:lnTo>
                    <a:pt x="0" y="317929"/>
                  </a:lnTo>
                  <a:cubicBezTo>
                    <a:pt x="0" y="142342"/>
                    <a:pt x="142342" y="0"/>
                    <a:pt x="317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5"/>
          <p:cNvSpPr/>
          <p:nvPr/>
        </p:nvSpPr>
        <p:spPr>
          <a:xfrm>
            <a:off x="2925484" y="4834806"/>
            <a:ext cx="3572700" cy="715500"/>
          </a:xfrm>
          <a:prstGeom prst="trapezoid">
            <a:avLst>
              <a:gd name="adj" fmla="val 11458"/>
            </a:avLst>
          </a:prstGeom>
          <a:gradFill>
            <a:gsLst>
              <a:gs pos="0">
                <a:srgbClr val="9599A5"/>
              </a:gs>
              <a:gs pos="52999">
                <a:srgbClr val="BBBECF"/>
              </a:gs>
              <a:gs pos="92400">
                <a:srgbClr val="BBBECF"/>
              </a:gs>
              <a:gs pos="100000">
                <a:srgbClr val="F3F2F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"/>
          <p:cNvSpPr/>
          <p:nvPr/>
        </p:nvSpPr>
        <p:spPr>
          <a:xfrm rot="10800000" flipH="1">
            <a:off x="2911035" y="5549174"/>
            <a:ext cx="3574500" cy="1177800"/>
          </a:xfrm>
          <a:prstGeom prst="round2SameRect">
            <a:avLst>
              <a:gd name="adj1" fmla="val 6659"/>
              <a:gd name="adj2" fmla="val 0"/>
            </a:avLst>
          </a:prstGeom>
          <a:gradFill>
            <a:gsLst>
              <a:gs pos="0">
                <a:srgbClr val="B9B2BA"/>
              </a:gs>
              <a:gs pos="4000">
                <a:srgbClr val="F2F2F2"/>
              </a:gs>
              <a:gs pos="8000">
                <a:srgbClr val="D0CAD4"/>
              </a:gs>
              <a:gs pos="20650">
                <a:srgbClr val="BBBECF"/>
              </a:gs>
              <a:gs pos="91000">
                <a:srgbClr val="BBBECF"/>
              </a:gs>
              <a:gs pos="97000">
                <a:srgbClr val="7B7F88"/>
              </a:gs>
              <a:gs pos="100000">
                <a:srgbClr val="8B8C8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5" name="Google Shape;425;p5"/>
          <p:cNvGrpSpPr/>
          <p:nvPr/>
        </p:nvGrpSpPr>
        <p:grpSpPr>
          <a:xfrm>
            <a:off x="3143699" y="4858575"/>
            <a:ext cx="3164895" cy="605605"/>
            <a:chOff x="5039616" y="-432934"/>
            <a:chExt cx="3009600" cy="575889"/>
          </a:xfrm>
        </p:grpSpPr>
        <p:sp>
          <p:nvSpPr>
            <p:cNvPr id="426" name="Google Shape;426;p5"/>
            <p:cNvSpPr/>
            <p:nvPr/>
          </p:nvSpPr>
          <p:spPr>
            <a:xfrm>
              <a:off x="5039914" y="-432934"/>
              <a:ext cx="3009000" cy="492000"/>
            </a:xfrm>
            <a:prstGeom prst="trapezoid">
              <a:avLst>
                <a:gd name="adj" fmla="val 67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7" name="Google Shape;427;p5"/>
            <p:cNvGrpSpPr/>
            <p:nvPr/>
          </p:nvGrpSpPr>
          <p:grpSpPr>
            <a:xfrm>
              <a:off x="5039616" y="41555"/>
              <a:ext cx="3009600" cy="101400"/>
              <a:chOff x="4591200" y="312925"/>
              <a:chExt cx="3009600" cy="101400"/>
            </a:xfrm>
          </p:grpSpPr>
          <p:sp>
            <p:nvSpPr>
              <p:cNvPr id="428" name="Google Shape;428;p5"/>
              <p:cNvSpPr/>
              <p:nvPr/>
            </p:nvSpPr>
            <p:spPr>
              <a:xfrm>
                <a:off x="4591200" y="325248"/>
                <a:ext cx="3009600" cy="7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77800" dist="381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>
                <a:off x="4591200" y="312925"/>
                <a:ext cx="3009600" cy="101400"/>
              </a:xfrm>
              <a:prstGeom prst="rect">
                <a:avLst/>
              </a:prstGeom>
              <a:gradFill>
                <a:gsLst>
                  <a:gs pos="0">
                    <a:srgbClr val="F5F7FC">
                      <a:alpha val="29411"/>
                    </a:srgbClr>
                  </a:gs>
                  <a:gs pos="39000">
                    <a:srgbClr val="000000">
                      <a:alpha val="20000"/>
                    </a:srgbClr>
                  </a:gs>
                  <a:gs pos="100000">
                    <a:srgbClr val="000000">
                      <a:alpha val="2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0" name="Google Shape;430;p5"/>
          <p:cNvGrpSpPr/>
          <p:nvPr/>
        </p:nvGrpSpPr>
        <p:grpSpPr>
          <a:xfrm>
            <a:off x="5112224" y="4775058"/>
            <a:ext cx="376865" cy="463182"/>
            <a:chOff x="3353708" y="4643835"/>
            <a:chExt cx="492570" cy="605387"/>
          </a:xfrm>
        </p:grpSpPr>
        <p:sp>
          <p:nvSpPr>
            <p:cNvPr id="431" name="Google Shape;431;p5"/>
            <p:cNvSpPr/>
            <p:nvPr/>
          </p:nvSpPr>
          <p:spPr>
            <a:xfrm>
              <a:off x="3353708" y="5040374"/>
              <a:ext cx="492570" cy="208849"/>
            </a:xfrm>
            <a:custGeom>
              <a:avLst/>
              <a:gdLst/>
              <a:ahLst/>
              <a:cxnLst/>
              <a:rect l="l" t="t" r="r" b="b"/>
              <a:pathLst>
                <a:path w="468000" h="198431" extrusionOk="0">
                  <a:moveTo>
                    <a:pt x="0" y="0"/>
                  </a:moveTo>
                  <a:lnTo>
                    <a:pt x="3115" y="0"/>
                  </a:lnTo>
                  <a:lnTo>
                    <a:pt x="18993" y="50195"/>
                  </a:lnTo>
                  <a:cubicBezTo>
                    <a:pt x="54417" y="103649"/>
                    <a:pt x="137346" y="141156"/>
                    <a:pt x="234001" y="141156"/>
                  </a:cubicBezTo>
                  <a:cubicBezTo>
                    <a:pt x="330656" y="141156"/>
                    <a:pt x="413585" y="103649"/>
                    <a:pt x="449009" y="50195"/>
                  </a:cubicBezTo>
                  <a:lnTo>
                    <a:pt x="464887" y="0"/>
                  </a:lnTo>
                  <a:lnTo>
                    <a:pt x="468000" y="0"/>
                  </a:lnTo>
                  <a:lnTo>
                    <a:pt x="468000" y="44468"/>
                  </a:lnTo>
                  <a:lnTo>
                    <a:pt x="468000" y="44813"/>
                  </a:lnTo>
                  <a:lnTo>
                    <a:pt x="467947" y="44813"/>
                  </a:lnTo>
                  <a:lnTo>
                    <a:pt x="463246" y="75497"/>
                  </a:lnTo>
                  <a:cubicBezTo>
                    <a:pt x="441426" y="145655"/>
                    <a:pt x="347081" y="198431"/>
                    <a:pt x="234000" y="198431"/>
                  </a:cubicBezTo>
                  <a:cubicBezTo>
                    <a:pt x="120919" y="198431"/>
                    <a:pt x="26574" y="145655"/>
                    <a:pt x="4754" y="75497"/>
                  </a:cubicBezTo>
                  <a:lnTo>
                    <a:pt x="53" y="44813"/>
                  </a:lnTo>
                  <a:lnTo>
                    <a:pt x="0" y="44813"/>
                  </a:lnTo>
                  <a:lnTo>
                    <a:pt x="0" y="44468"/>
                  </a:ln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3354397" y="4886617"/>
              <a:ext cx="490800" cy="31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3354397" y="4885618"/>
              <a:ext cx="490800" cy="313200"/>
            </a:xfrm>
            <a:prstGeom prst="ellipse">
              <a:avLst/>
            </a:prstGeom>
            <a:solidFill>
              <a:srgbClr val="FFFFFF">
                <a:alpha val="32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4" name="Google Shape;434;p5"/>
            <p:cNvGrpSpPr/>
            <p:nvPr/>
          </p:nvGrpSpPr>
          <p:grpSpPr>
            <a:xfrm>
              <a:off x="3449737" y="4643835"/>
              <a:ext cx="293970" cy="411232"/>
              <a:chOff x="5323114" y="4679770"/>
              <a:chExt cx="297300" cy="415890"/>
            </a:xfrm>
          </p:grpSpPr>
          <p:sp>
            <p:nvSpPr>
              <p:cNvPr id="435" name="Google Shape;435;p5"/>
              <p:cNvSpPr/>
              <p:nvPr/>
            </p:nvSpPr>
            <p:spPr>
              <a:xfrm>
                <a:off x="5435704" y="4843660"/>
                <a:ext cx="828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211C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6" name="Google Shape;436;p5"/>
              <p:cNvGrpSpPr/>
              <p:nvPr/>
            </p:nvGrpSpPr>
            <p:grpSpPr>
              <a:xfrm>
                <a:off x="5323114" y="4679770"/>
                <a:ext cx="297300" cy="297300"/>
                <a:chOff x="8219803" y="4852854"/>
                <a:chExt cx="297300" cy="297300"/>
              </a:xfrm>
            </p:grpSpPr>
            <p:sp>
              <p:nvSpPr>
                <p:cNvPr id="437" name="Google Shape;437;p5"/>
                <p:cNvSpPr/>
                <p:nvPr/>
              </p:nvSpPr>
              <p:spPr>
                <a:xfrm>
                  <a:off x="8219803" y="4852854"/>
                  <a:ext cx="297300" cy="297300"/>
                </a:xfrm>
                <a:prstGeom prst="ellipse">
                  <a:avLst/>
                </a:prstGeom>
                <a:gradFill>
                  <a:gsLst>
                    <a:gs pos="0">
                      <a:srgbClr val="656766"/>
                    </a:gs>
                    <a:gs pos="69000">
                      <a:srgbClr val="656766"/>
                    </a:gs>
                    <a:gs pos="97000">
                      <a:srgbClr val="ECEEED"/>
                    </a:gs>
                    <a:gs pos="100000">
                      <a:srgbClr val="ECEEE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5"/>
                <p:cNvSpPr/>
                <p:nvPr/>
              </p:nvSpPr>
              <p:spPr>
                <a:xfrm>
                  <a:off x="8267699" y="4909457"/>
                  <a:ext cx="92400" cy="92400"/>
                </a:xfrm>
                <a:prstGeom prst="ellipse">
                  <a:avLst/>
                </a:prstGeom>
                <a:solidFill>
                  <a:srgbClr val="DBE4E4"/>
                </a:solidFill>
                <a:ln>
                  <a:noFill/>
                </a:ln>
                <a:effectLst>
                  <a:outerShdw blurRad="50800" sx="105000" sy="105000" algn="ctr" rotWithShape="0">
                    <a:schemeClr val="lt1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39" name="Google Shape;439;p5"/>
          <p:cNvSpPr/>
          <p:nvPr/>
        </p:nvSpPr>
        <p:spPr>
          <a:xfrm>
            <a:off x="817578" y="0"/>
            <a:ext cx="5608200" cy="105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"/>
          <p:cNvSpPr/>
          <p:nvPr/>
        </p:nvSpPr>
        <p:spPr>
          <a:xfrm>
            <a:off x="744502" y="1053581"/>
            <a:ext cx="5754300" cy="162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77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"/>
          <p:cNvSpPr/>
          <p:nvPr/>
        </p:nvSpPr>
        <p:spPr>
          <a:xfrm>
            <a:off x="744502" y="1046340"/>
            <a:ext cx="5754300" cy="1623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5F7FC">
                  <a:alpha val="20000"/>
                </a:srgbClr>
              </a:gs>
              <a:gs pos="3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2" name="Google Shape;442;p5"/>
          <p:cNvGrpSpPr/>
          <p:nvPr/>
        </p:nvGrpSpPr>
        <p:grpSpPr>
          <a:xfrm>
            <a:off x="3820399" y="4881922"/>
            <a:ext cx="1017984" cy="438665"/>
            <a:chOff x="7512198" y="4221560"/>
            <a:chExt cx="2629090" cy="1132915"/>
          </a:xfrm>
        </p:grpSpPr>
        <p:sp>
          <p:nvSpPr>
            <p:cNvPr id="443" name="Google Shape;443;p5"/>
            <p:cNvSpPr/>
            <p:nvPr/>
          </p:nvSpPr>
          <p:spPr>
            <a:xfrm flipH="1">
              <a:off x="9055207" y="4636742"/>
              <a:ext cx="1085742" cy="386079"/>
            </a:xfrm>
            <a:custGeom>
              <a:avLst/>
              <a:gdLst/>
              <a:ahLst/>
              <a:cxnLst/>
              <a:rect l="l" t="t" r="r" b="b"/>
              <a:pathLst>
                <a:path w="1085742" h="386079" extrusionOk="0">
                  <a:moveTo>
                    <a:pt x="168445" y="0"/>
                  </a:moveTo>
                  <a:lnTo>
                    <a:pt x="606362" y="0"/>
                  </a:lnTo>
                  <a:cubicBezTo>
                    <a:pt x="699681" y="0"/>
                    <a:pt x="799223" y="40519"/>
                    <a:pt x="864039" y="67369"/>
                  </a:cubicBezTo>
                  <a:cubicBezTo>
                    <a:pt x="884669" y="75915"/>
                    <a:pt x="909247" y="85462"/>
                    <a:pt x="934397" y="95734"/>
                  </a:cubicBezTo>
                  <a:lnTo>
                    <a:pt x="990190" y="120466"/>
                  </a:lnTo>
                  <a:lnTo>
                    <a:pt x="1085742" y="120466"/>
                  </a:lnTo>
                  <a:lnTo>
                    <a:pt x="1085742" y="197404"/>
                  </a:lnTo>
                  <a:lnTo>
                    <a:pt x="1083514" y="197404"/>
                  </a:lnTo>
                  <a:lnTo>
                    <a:pt x="1085073" y="200256"/>
                  </a:lnTo>
                  <a:cubicBezTo>
                    <a:pt x="1079530" y="237742"/>
                    <a:pt x="924148" y="289297"/>
                    <a:pt x="855019" y="318710"/>
                  </a:cubicBezTo>
                  <a:cubicBezTo>
                    <a:pt x="791104" y="345904"/>
                    <a:pt x="699681" y="386079"/>
                    <a:pt x="606362" y="386079"/>
                  </a:cubicBezTo>
                  <a:lnTo>
                    <a:pt x="168445" y="386079"/>
                  </a:lnTo>
                  <a:cubicBezTo>
                    <a:pt x="75126" y="386079"/>
                    <a:pt x="0" y="356033"/>
                    <a:pt x="0" y="318710"/>
                  </a:cubicBezTo>
                  <a:lnTo>
                    <a:pt x="0" y="67369"/>
                  </a:lnTo>
                  <a:cubicBezTo>
                    <a:pt x="0" y="30047"/>
                    <a:pt x="75126" y="0"/>
                    <a:pt x="168445" y="0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7516391" y="4636742"/>
              <a:ext cx="1085742" cy="386079"/>
            </a:xfrm>
            <a:custGeom>
              <a:avLst/>
              <a:gdLst/>
              <a:ahLst/>
              <a:cxnLst/>
              <a:rect l="l" t="t" r="r" b="b"/>
              <a:pathLst>
                <a:path w="1085742" h="386079" extrusionOk="0">
                  <a:moveTo>
                    <a:pt x="168445" y="0"/>
                  </a:moveTo>
                  <a:lnTo>
                    <a:pt x="606362" y="0"/>
                  </a:lnTo>
                  <a:cubicBezTo>
                    <a:pt x="699681" y="0"/>
                    <a:pt x="799223" y="40519"/>
                    <a:pt x="864039" y="67369"/>
                  </a:cubicBezTo>
                  <a:cubicBezTo>
                    <a:pt x="884669" y="75915"/>
                    <a:pt x="909247" y="85462"/>
                    <a:pt x="934397" y="95734"/>
                  </a:cubicBezTo>
                  <a:lnTo>
                    <a:pt x="990190" y="120466"/>
                  </a:lnTo>
                  <a:lnTo>
                    <a:pt x="1085742" y="120466"/>
                  </a:lnTo>
                  <a:lnTo>
                    <a:pt x="1085742" y="197404"/>
                  </a:lnTo>
                  <a:lnTo>
                    <a:pt x="1083514" y="197404"/>
                  </a:lnTo>
                  <a:lnTo>
                    <a:pt x="1085073" y="200256"/>
                  </a:lnTo>
                  <a:cubicBezTo>
                    <a:pt x="1079530" y="237742"/>
                    <a:pt x="924148" y="289297"/>
                    <a:pt x="855019" y="318710"/>
                  </a:cubicBezTo>
                  <a:cubicBezTo>
                    <a:pt x="791104" y="345904"/>
                    <a:pt x="699681" y="386079"/>
                    <a:pt x="606362" y="386079"/>
                  </a:cubicBezTo>
                  <a:lnTo>
                    <a:pt x="168445" y="386079"/>
                  </a:lnTo>
                  <a:cubicBezTo>
                    <a:pt x="75126" y="386079"/>
                    <a:pt x="0" y="356033"/>
                    <a:pt x="0" y="318710"/>
                  </a:cubicBezTo>
                  <a:lnTo>
                    <a:pt x="0" y="67369"/>
                  </a:lnTo>
                  <a:cubicBezTo>
                    <a:pt x="0" y="30047"/>
                    <a:pt x="75126" y="0"/>
                    <a:pt x="168445" y="0"/>
                  </a:cubicBez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8348495" y="4920758"/>
              <a:ext cx="965862" cy="433717"/>
            </a:xfrm>
            <a:custGeom>
              <a:avLst/>
              <a:gdLst/>
              <a:ahLst/>
              <a:cxnLst/>
              <a:rect l="l" t="t" r="r" b="b"/>
              <a:pathLst>
                <a:path w="438530" h="492860" extrusionOk="0">
                  <a:moveTo>
                    <a:pt x="362018" y="492802"/>
                  </a:moveTo>
                  <a:lnTo>
                    <a:pt x="76530" y="492802"/>
                  </a:lnTo>
                  <a:cubicBezTo>
                    <a:pt x="34137" y="492802"/>
                    <a:pt x="9" y="458686"/>
                    <a:pt x="9" y="416309"/>
                  </a:cubicBezTo>
                  <a:lnTo>
                    <a:pt x="9" y="217446"/>
                  </a:lnTo>
                  <a:cubicBezTo>
                    <a:pt x="9" y="175069"/>
                    <a:pt x="45641" y="133552"/>
                    <a:pt x="76530" y="104528"/>
                  </a:cubicBezTo>
                  <a:cubicBezTo>
                    <a:pt x="109939" y="73135"/>
                    <a:pt x="168498" y="2575"/>
                    <a:pt x="211077" y="57"/>
                  </a:cubicBezTo>
                  <a:cubicBezTo>
                    <a:pt x="266162" y="-3200"/>
                    <a:pt x="323190" y="62958"/>
                    <a:pt x="362018" y="100431"/>
                  </a:cubicBezTo>
                  <a:cubicBezTo>
                    <a:pt x="392516" y="129865"/>
                    <a:pt x="438539" y="175069"/>
                    <a:pt x="438539" y="217446"/>
                  </a:cubicBezTo>
                  <a:lnTo>
                    <a:pt x="438539" y="416309"/>
                  </a:lnTo>
                  <a:cubicBezTo>
                    <a:pt x="438539" y="458686"/>
                    <a:pt x="404411" y="492802"/>
                    <a:pt x="362018" y="492802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8348495" y="4304837"/>
              <a:ext cx="965862" cy="433717"/>
            </a:xfrm>
            <a:custGeom>
              <a:avLst/>
              <a:gdLst/>
              <a:ahLst/>
              <a:cxnLst/>
              <a:rect l="l" t="t" r="r" b="b"/>
              <a:pathLst>
                <a:path w="438530" h="492860" extrusionOk="0">
                  <a:moveTo>
                    <a:pt x="362018" y="-59"/>
                  </a:moveTo>
                  <a:lnTo>
                    <a:pt x="76530" y="-59"/>
                  </a:lnTo>
                  <a:cubicBezTo>
                    <a:pt x="34137" y="-59"/>
                    <a:pt x="9" y="34057"/>
                    <a:pt x="9" y="76434"/>
                  </a:cubicBezTo>
                  <a:lnTo>
                    <a:pt x="9" y="275297"/>
                  </a:lnTo>
                  <a:cubicBezTo>
                    <a:pt x="9" y="317674"/>
                    <a:pt x="45641" y="359191"/>
                    <a:pt x="76530" y="388215"/>
                  </a:cubicBezTo>
                  <a:cubicBezTo>
                    <a:pt x="109939" y="419608"/>
                    <a:pt x="168498" y="490168"/>
                    <a:pt x="211077" y="492686"/>
                  </a:cubicBezTo>
                  <a:cubicBezTo>
                    <a:pt x="266162" y="495942"/>
                    <a:pt x="323190" y="429785"/>
                    <a:pt x="362018" y="392312"/>
                  </a:cubicBezTo>
                  <a:cubicBezTo>
                    <a:pt x="392516" y="362878"/>
                    <a:pt x="438539" y="317674"/>
                    <a:pt x="438539" y="275297"/>
                  </a:cubicBezTo>
                  <a:lnTo>
                    <a:pt x="438539" y="76434"/>
                  </a:lnTo>
                  <a:cubicBezTo>
                    <a:pt x="438539" y="34057"/>
                    <a:pt x="404411" y="-59"/>
                    <a:pt x="362018" y="-59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7" name="Google Shape;447;p5"/>
            <p:cNvGrpSpPr/>
            <p:nvPr/>
          </p:nvGrpSpPr>
          <p:grpSpPr>
            <a:xfrm>
              <a:off x="7515346" y="4221560"/>
              <a:ext cx="2625942" cy="1049638"/>
              <a:chOff x="7515346" y="4221560"/>
              <a:chExt cx="2625942" cy="1049638"/>
            </a:xfrm>
          </p:grpSpPr>
          <p:sp>
            <p:nvSpPr>
              <p:cNvPr id="448" name="Google Shape;448;p5"/>
              <p:cNvSpPr/>
              <p:nvPr/>
            </p:nvSpPr>
            <p:spPr>
              <a:xfrm>
                <a:off x="7515346" y="4553517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9" y="76434"/>
                    </a:moveTo>
                    <a:lnTo>
                      <a:pt x="9" y="361816"/>
                    </a:lnTo>
                    <a:cubicBezTo>
                      <a:pt x="9" y="404193"/>
                      <a:pt x="34137" y="438309"/>
                      <a:pt x="76530" y="438309"/>
                    </a:cubicBezTo>
                    <a:lnTo>
                      <a:pt x="275467" y="438309"/>
                    </a:lnTo>
                    <a:cubicBezTo>
                      <a:pt x="317860" y="438309"/>
                      <a:pt x="359392" y="392693"/>
                      <a:pt x="388427" y="361816"/>
                    </a:cubicBezTo>
                    <a:cubicBezTo>
                      <a:pt x="419831" y="328419"/>
                      <a:pt x="490418" y="269882"/>
                      <a:pt x="492936" y="227319"/>
                    </a:cubicBezTo>
                    <a:cubicBezTo>
                      <a:pt x="496194" y="172254"/>
                      <a:pt x="430012" y="115247"/>
                      <a:pt x="392525" y="76434"/>
                    </a:cubicBezTo>
                    <a:cubicBezTo>
                      <a:pt x="363080" y="45947"/>
                      <a:pt x="317860" y="-59"/>
                      <a:pt x="275467" y="-59"/>
                    </a:cubicBez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9055361" y="4553517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493052" y="76434"/>
                    </a:moveTo>
                    <a:lnTo>
                      <a:pt x="493052" y="361816"/>
                    </a:lnTo>
                    <a:cubicBezTo>
                      <a:pt x="493052" y="404193"/>
                      <a:pt x="458924" y="438309"/>
                      <a:pt x="416531" y="438309"/>
                    </a:cubicBezTo>
                    <a:lnTo>
                      <a:pt x="217594" y="438309"/>
                    </a:lnTo>
                    <a:cubicBezTo>
                      <a:pt x="175201" y="438309"/>
                      <a:pt x="133669" y="392693"/>
                      <a:pt x="104634" y="361816"/>
                    </a:cubicBezTo>
                    <a:cubicBezTo>
                      <a:pt x="73230" y="328419"/>
                      <a:pt x="2643" y="269882"/>
                      <a:pt x="125" y="227319"/>
                    </a:cubicBezTo>
                    <a:cubicBezTo>
                      <a:pt x="-3133" y="172254"/>
                      <a:pt x="63049" y="115247"/>
                      <a:pt x="100536" y="76434"/>
                    </a:cubicBezTo>
                    <a:cubicBezTo>
                      <a:pt x="129981" y="45947"/>
                      <a:pt x="175201" y="-59"/>
                      <a:pt x="217594" y="-59"/>
                    </a:cubicBezTo>
                    <a:lnTo>
                      <a:pt x="416531" y="-59"/>
                    </a:lnTo>
                    <a:cubicBezTo>
                      <a:pt x="458924" y="-59"/>
                      <a:pt x="493052" y="34057"/>
                      <a:pt x="493052" y="764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8345354" y="4837481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492802"/>
                    </a:moveTo>
                    <a:lnTo>
                      <a:pt x="76530" y="492802"/>
                    </a:lnTo>
                    <a:cubicBezTo>
                      <a:pt x="34137" y="492802"/>
                      <a:pt x="9" y="458686"/>
                      <a:pt x="9" y="416309"/>
                    </a:cubicBezTo>
                    <a:lnTo>
                      <a:pt x="9" y="217446"/>
                    </a:lnTo>
                    <a:cubicBezTo>
                      <a:pt x="9" y="175069"/>
                      <a:pt x="45641" y="133552"/>
                      <a:pt x="76530" y="104528"/>
                    </a:cubicBezTo>
                    <a:cubicBezTo>
                      <a:pt x="109939" y="73135"/>
                      <a:pt x="168498" y="2575"/>
                      <a:pt x="211077" y="57"/>
                    </a:cubicBezTo>
                    <a:cubicBezTo>
                      <a:pt x="266162" y="-3200"/>
                      <a:pt x="323190" y="62958"/>
                      <a:pt x="362018" y="100431"/>
                    </a:cubicBezTo>
                    <a:cubicBezTo>
                      <a:pt x="392516" y="129865"/>
                      <a:pt x="438539" y="175069"/>
                      <a:pt x="438539" y="217446"/>
                    </a:cubicBezTo>
                    <a:lnTo>
                      <a:pt x="438539" y="416309"/>
                    </a:lnTo>
                    <a:cubicBezTo>
                      <a:pt x="438539" y="458686"/>
                      <a:pt x="404411" y="492802"/>
                      <a:pt x="362018" y="4928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8345354" y="4221560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-59"/>
                    </a:move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lnTo>
                      <a:pt x="9" y="275297"/>
                    </a:lnTo>
                    <a:cubicBezTo>
                      <a:pt x="9" y="317674"/>
                      <a:pt x="45641" y="359191"/>
                      <a:pt x="76530" y="388215"/>
                    </a:cubicBezTo>
                    <a:cubicBezTo>
                      <a:pt x="109939" y="419608"/>
                      <a:pt x="168498" y="490168"/>
                      <a:pt x="211077" y="492686"/>
                    </a:cubicBezTo>
                    <a:cubicBezTo>
                      <a:pt x="266162" y="495942"/>
                      <a:pt x="323190" y="429785"/>
                      <a:pt x="362018" y="392312"/>
                    </a:cubicBezTo>
                    <a:cubicBezTo>
                      <a:pt x="392516" y="362878"/>
                      <a:pt x="438539" y="317674"/>
                      <a:pt x="438539" y="275297"/>
                    </a:cubicBezTo>
                    <a:lnTo>
                      <a:pt x="438539" y="76434"/>
                    </a:lnTo>
                    <a:cubicBezTo>
                      <a:pt x="438539" y="34057"/>
                      <a:pt x="404411" y="-59"/>
                      <a:pt x="362018" y="-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2" name="Google Shape;452;p5"/>
            <p:cNvSpPr/>
            <p:nvPr/>
          </p:nvSpPr>
          <p:spPr>
            <a:xfrm flipH="1">
              <a:off x="7734815" y="4637886"/>
              <a:ext cx="305782" cy="212318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16" y="120864"/>
                  </a:moveTo>
                  <a:cubicBezTo>
                    <a:pt x="139387" y="117019"/>
                    <a:pt x="137983" y="113538"/>
                    <a:pt x="135800" y="111611"/>
                  </a:cubicBezTo>
                  <a:lnTo>
                    <a:pt x="11891" y="2387"/>
                  </a:lnTo>
                  <a:cubicBezTo>
                    <a:pt x="6915" y="-2005"/>
                    <a:pt x="692" y="3478"/>
                    <a:pt x="693" y="12252"/>
                  </a:cubicBezTo>
                  <a:lnTo>
                    <a:pt x="693" y="230700"/>
                  </a:lnTo>
                  <a:cubicBezTo>
                    <a:pt x="692" y="239474"/>
                    <a:pt x="6915" y="244957"/>
                    <a:pt x="11891" y="240565"/>
                  </a:cubicBezTo>
                  <a:lnTo>
                    <a:pt x="135800" y="131341"/>
                  </a:lnTo>
                  <a:cubicBezTo>
                    <a:pt x="138231" y="129195"/>
                    <a:pt x="139668" y="125146"/>
                    <a:pt x="139516" y="120864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 rot="5400000" flipH="1">
              <a:off x="8761055" y="4153219"/>
              <a:ext cx="122174" cy="531399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93" y="120785"/>
                  </a:moveTo>
                  <a:cubicBezTo>
                    <a:pt x="139464" y="116941"/>
                    <a:pt x="138060" y="113460"/>
                    <a:pt x="135876" y="111532"/>
                  </a:cubicBezTo>
                  <a:lnTo>
                    <a:pt x="11967" y="2308"/>
                  </a:lnTo>
                  <a:cubicBezTo>
                    <a:pt x="6992" y="-2083"/>
                    <a:pt x="768" y="3399"/>
                    <a:pt x="769" y="12174"/>
                  </a:cubicBezTo>
                  <a:lnTo>
                    <a:pt x="769" y="230622"/>
                  </a:lnTo>
                  <a:cubicBezTo>
                    <a:pt x="768" y="239396"/>
                    <a:pt x="6992" y="244878"/>
                    <a:pt x="11967" y="240487"/>
                  </a:cubicBezTo>
                  <a:lnTo>
                    <a:pt x="135876" y="131263"/>
                  </a:lnTo>
                  <a:cubicBezTo>
                    <a:pt x="138308" y="129116"/>
                    <a:pt x="139744" y="125068"/>
                    <a:pt x="139593" y="120785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9599460" y="4637886"/>
              <a:ext cx="305782" cy="212318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671" y="120865"/>
                  </a:moveTo>
                  <a:cubicBezTo>
                    <a:pt x="139542" y="117020"/>
                    <a:pt x="138138" y="113540"/>
                    <a:pt x="135955" y="111612"/>
                  </a:cubicBezTo>
                  <a:lnTo>
                    <a:pt x="12046" y="2388"/>
                  </a:lnTo>
                  <a:cubicBezTo>
                    <a:pt x="7070" y="-2004"/>
                    <a:pt x="847" y="3479"/>
                    <a:pt x="848" y="12254"/>
                  </a:cubicBezTo>
                  <a:lnTo>
                    <a:pt x="848" y="230702"/>
                  </a:lnTo>
                  <a:cubicBezTo>
                    <a:pt x="847" y="239476"/>
                    <a:pt x="7070" y="244958"/>
                    <a:pt x="12046" y="240566"/>
                  </a:cubicBezTo>
                  <a:lnTo>
                    <a:pt x="135955" y="131343"/>
                  </a:lnTo>
                  <a:cubicBezTo>
                    <a:pt x="138386" y="129196"/>
                    <a:pt x="139823" y="125147"/>
                    <a:pt x="139671" y="120865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 rot="5400000">
              <a:off x="8761055" y="4806367"/>
              <a:ext cx="122174" cy="531399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93" y="120939"/>
                  </a:moveTo>
                  <a:cubicBezTo>
                    <a:pt x="139464" y="117094"/>
                    <a:pt x="138060" y="113613"/>
                    <a:pt x="135876" y="111685"/>
                  </a:cubicBezTo>
                  <a:lnTo>
                    <a:pt x="11967" y="2462"/>
                  </a:lnTo>
                  <a:cubicBezTo>
                    <a:pt x="6992" y="-1930"/>
                    <a:pt x="768" y="3552"/>
                    <a:pt x="769" y="12327"/>
                  </a:cubicBezTo>
                  <a:lnTo>
                    <a:pt x="769" y="230775"/>
                  </a:lnTo>
                  <a:cubicBezTo>
                    <a:pt x="768" y="239550"/>
                    <a:pt x="6992" y="245031"/>
                    <a:pt x="11967" y="240640"/>
                  </a:cubicBezTo>
                  <a:lnTo>
                    <a:pt x="135876" y="131416"/>
                  </a:lnTo>
                  <a:cubicBezTo>
                    <a:pt x="138308" y="129270"/>
                    <a:pt x="139744" y="125221"/>
                    <a:pt x="139593" y="120939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5"/>
            <p:cNvGrpSpPr/>
            <p:nvPr/>
          </p:nvGrpSpPr>
          <p:grpSpPr>
            <a:xfrm>
              <a:off x="7512198" y="4223133"/>
              <a:ext cx="2625942" cy="1049638"/>
              <a:chOff x="7587618" y="2474459"/>
              <a:chExt cx="2625942" cy="1049638"/>
            </a:xfrm>
          </p:grpSpPr>
          <p:sp>
            <p:nvSpPr>
              <p:cNvPr id="457" name="Google Shape;457;p5"/>
              <p:cNvSpPr/>
              <p:nvPr/>
            </p:nvSpPr>
            <p:spPr>
              <a:xfrm>
                <a:off x="7587618" y="2806416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9" y="76434"/>
                    </a:moveTo>
                    <a:lnTo>
                      <a:pt x="9" y="361816"/>
                    </a:lnTo>
                    <a:cubicBezTo>
                      <a:pt x="9" y="404193"/>
                      <a:pt x="34137" y="438309"/>
                      <a:pt x="76530" y="438309"/>
                    </a:cubicBezTo>
                    <a:lnTo>
                      <a:pt x="275467" y="438309"/>
                    </a:lnTo>
                    <a:cubicBezTo>
                      <a:pt x="317860" y="438309"/>
                      <a:pt x="359392" y="392693"/>
                      <a:pt x="388427" y="361816"/>
                    </a:cubicBezTo>
                    <a:cubicBezTo>
                      <a:pt x="419831" y="328419"/>
                      <a:pt x="490418" y="269882"/>
                      <a:pt x="492936" y="227319"/>
                    </a:cubicBezTo>
                    <a:cubicBezTo>
                      <a:pt x="496194" y="172254"/>
                      <a:pt x="430012" y="115247"/>
                      <a:pt x="392525" y="76434"/>
                    </a:cubicBezTo>
                    <a:cubicBezTo>
                      <a:pt x="363080" y="45947"/>
                      <a:pt x="317860" y="-59"/>
                      <a:pt x="275467" y="-59"/>
                    </a:cubicBez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8417626" y="3090380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492802"/>
                    </a:moveTo>
                    <a:lnTo>
                      <a:pt x="76530" y="492802"/>
                    </a:lnTo>
                    <a:cubicBezTo>
                      <a:pt x="34137" y="492802"/>
                      <a:pt x="9" y="458686"/>
                      <a:pt x="9" y="416309"/>
                    </a:cubicBezTo>
                    <a:lnTo>
                      <a:pt x="9" y="217446"/>
                    </a:lnTo>
                    <a:cubicBezTo>
                      <a:pt x="9" y="175069"/>
                      <a:pt x="45641" y="133552"/>
                      <a:pt x="76530" y="104528"/>
                    </a:cubicBezTo>
                    <a:cubicBezTo>
                      <a:pt x="109939" y="73135"/>
                      <a:pt x="168498" y="2575"/>
                      <a:pt x="211077" y="57"/>
                    </a:cubicBezTo>
                    <a:cubicBezTo>
                      <a:pt x="266162" y="-3200"/>
                      <a:pt x="323190" y="62958"/>
                      <a:pt x="362018" y="100431"/>
                    </a:cubicBezTo>
                    <a:cubicBezTo>
                      <a:pt x="392516" y="129865"/>
                      <a:pt x="438539" y="175069"/>
                      <a:pt x="438539" y="217446"/>
                    </a:cubicBezTo>
                    <a:lnTo>
                      <a:pt x="438539" y="416309"/>
                    </a:lnTo>
                    <a:cubicBezTo>
                      <a:pt x="438539" y="458686"/>
                      <a:pt x="404411" y="492802"/>
                      <a:pt x="362018" y="492802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8417626" y="2474459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-59"/>
                    </a:move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lnTo>
                      <a:pt x="9" y="275297"/>
                    </a:lnTo>
                    <a:cubicBezTo>
                      <a:pt x="9" y="317674"/>
                      <a:pt x="45641" y="359191"/>
                      <a:pt x="76530" y="388215"/>
                    </a:cubicBezTo>
                    <a:cubicBezTo>
                      <a:pt x="109939" y="419608"/>
                      <a:pt x="168498" y="490168"/>
                      <a:pt x="211077" y="492686"/>
                    </a:cubicBezTo>
                    <a:cubicBezTo>
                      <a:pt x="266162" y="495942"/>
                      <a:pt x="323190" y="429785"/>
                      <a:pt x="362018" y="392312"/>
                    </a:cubicBezTo>
                    <a:cubicBezTo>
                      <a:pt x="392516" y="362878"/>
                      <a:pt x="438539" y="317674"/>
                      <a:pt x="438539" y="275297"/>
                    </a:cubicBezTo>
                    <a:lnTo>
                      <a:pt x="438539" y="76434"/>
                    </a:lnTo>
                    <a:cubicBezTo>
                      <a:pt x="438539" y="34057"/>
                      <a:pt x="404411" y="-59"/>
                      <a:pt x="362018" y="-59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9127633" y="2806416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493052" y="76434"/>
                    </a:moveTo>
                    <a:lnTo>
                      <a:pt x="493052" y="361816"/>
                    </a:lnTo>
                    <a:cubicBezTo>
                      <a:pt x="493052" y="404193"/>
                      <a:pt x="458924" y="438309"/>
                      <a:pt x="416531" y="438309"/>
                    </a:cubicBezTo>
                    <a:lnTo>
                      <a:pt x="217594" y="438309"/>
                    </a:lnTo>
                    <a:cubicBezTo>
                      <a:pt x="175201" y="438309"/>
                      <a:pt x="133669" y="392693"/>
                      <a:pt x="104634" y="361816"/>
                    </a:cubicBezTo>
                    <a:cubicBezTo>
                      <a:pt x="73230" y="328419"/>
                      <a:pt x="2643" y="269882"/>
                      <a:pt x="125" y="227319"/>
                    </a:cubicBezTo>
                    <a:cubicBezTo>
                      <a:pt x="-3133" y="172254"/>
                      <a:pt x="63049" y="115247"/>
                      <a:pt x="100536" y="76434"/>
                    </a:cubicBezTo>
                    <a:cubicBezTo>
                      <a:pt x="129981" y="45947"/>
                      <a:pt x="175201" y="-59"/>
                      <a:pt x="217594" y="-59"/>
                    </a:cubicBezTo>
                    <a:lnTo>
                      <a:pt x="416531" y="-59"/>
                    </a:lnTo>
                    <a:cubicBezTo>
                      <a:pt x="458924" y="-59"/>
                      <a:pt x="493052" y="34057"/>
                      <a:pt x="493052" y="76434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1" name="Google Shape;461;p5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2" name="Google Shape;462;p5"/>
          <p:cNvGrpSpPr/>
          <p:nvPr/>
        </p:nvGrpSpPr>
        <p:grpSpPr>
          <a:xfrm>
            <a:off x="4657624" y="1226452"/>
            <a:ext cx="805924" cy="1312840"/>
            <a:chOff x="4285901" y="1512838"/>
            <a:chExt cx="1122300" cy="1828213"/>
          </a:xfrm>
        </p:grpSpPr>
        <p:sp>
          <p:nvSpPr>
            <p:cNvPr id="463" name="Google Shape;463;p5"/>
            <p:cNvSpPr/>
            <p:nvPr/>
          </p:nvSpPr>
          <p:spPr>
            <a:xfrm rot="3605181">
              <a:off x="4916269" y="2525998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5"/>
            <p:cNvSpPr/>
            <p:nvPr/>
          </p:nvSpPr>
          <p:spPr>
            <a:xfrm rot="-3605181" flipH="1">
              <a:off x="4754341" y="2520051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4811675" y="1710549"/>
              <a:ext cx="70800" cy="796500"/>
            </a:xfrm>
            <a:prstGeom prst="rect">
              <a:avLst/>
            </a:prstGeom>
            <a:gradFill>
              <a:gsLst>
                <a:gs pos="0">
                  <a:srgbClr val="E0E3EC"/>
                </a:gs>
                <a:gs pos="79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4787811" y="2228011"/>
              <a:ext cx="118500" cy="461700"/>
            </a:xfrm>
            <a:prstGeom prst="rect">
              <a:avLst/>
            </a:prstGeom>
            <a:gradFill>
              <a:gsLst>
                <a:gs pos="0">
                  <a:srgbClr val="868592"/>
                </a:gs>
                <a:gs pos="44000">
                  <a:srgbClr val="E0E3EC"/>
                </a:gs>
                <a:gs pos="96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5"/>
            <p:cNvSpPr/>
            <p:nvPr/>
          </p:nvSpPr>
          <p:spPr>
            <a:xfrm rot="5400000">
              <a:off x="4717751" y="1080988"/>
              <a:ext cx="258600" cy="1122300"/>
            </a:xfrm>
            <a:prstGeom prst="round2SameRect">
              <a:avLst>
                <a:gd name="adj1" fmla="val 6659"/>
                <a:gd name="adj2" fmla="val 0"/>
              </a:avLst>
            </a:prstGeom>
            <a:gradFill>
              <a:gsLst>
                <a:gs pos="0">
                  <a:srgbClr val="B9B2BA"/>
                </a:gs>
                <a:gs pos="8000">
                  <a:srgbClr val="D0CAD4"/>
                </a:gs>
                <a:gs pos="20650">
                  <a:srgbClr val="BBBECF"/>
                </a:gs>
                <a:gs pos="91000">
                  <a:srgbClr val="BBBECF"/>
                </a:gs>
                <a:gs pos="97000">
                  <a:srgbClr val="7B7F88"/>
                </a:gs>
                <a:gs pos="100000">
                  <a:srgbClr val="8B8C8C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8" name="Google Shape;468;p5"/>
            <p:cNvGrpSpPr/>
            <p:nvPr/>
          </p:nvGrpSpPr>
          <p:grpSpPr>
            <a:xfrm>
              <a:off x="4476647" y="2375951"/>
              <a:ext cx="740757" cy="965100"/>
              <a:chOff x="4516791" y="2498615"/>
              <a:chExt cx="740757" cy="965100"/>
            </a:xfrm>
          </p:grpSpPr>
          <p:sp>
            <p:nvSpPr>
              <p:cNvPr id="469" name="Google Shape;469;p5"/>
              <p:cNvSpPr/>
              <p:nvPr/>
            </p:nvSpPr>
            <p:spPr>
              <a:xfrm rot="-5400000" flipH="1">
                <a:off x="4204411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5"/>
              <p:cNvSpPr/>
              <p:nvPr/>
            </p:nvSpPr>
            <p:spPr>
              <a:xfrm rot="5400000">
                <a:off x="4617748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5"/>
              <p:cNvSpPr/>
              <p:nvPr/>
            </p:nvSpPr>
            <p:spPr>
              <a:xfrm>
                <a:off x="4874570" y="2498615"/>
                <a:ext cx="25200" cy="965100"/>
              </a:xfrm>
              <a:prstGeom prst="rect">
                <a:avLst/>
              </a:pr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6200038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2" name="Google Shape;472;p5"/>
          <p:cNvSpPr/>
          <p:nvPr/>
        </p:nvSpPr>
        <p:spPr>
          <a:xfrm>
            <a:off x="1186650" y="1240342"/>
            <a:ext cx="1209900" cy="1342200"/>
          </a:xfrm>
          <a:prstGeom prst="diagStripe">
            <a:avLst>
              <a:gd name="adj" fmla="val 68798"/>
            </a:avLst>
          </a:prstGeom>
          <a:solidFill>
            <a:srgbClr val="FFFFFF">
              <a:alpha val="1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"/>
          <p:cNvSpPr/>
          <p:nvPr/>
        </p:nvSpPr>
        <p:spPr>
          <a:xfrm>
            <a:off x="1186650" y="1215875"/>
            <a:ext cx="2046300" cy="2269800"/>
          </a:xfrm>
          <a:prstGeom prst="diagStripe">
            <a:avLst>
              <a:gd name="adj" fmla="val 68798"/>
            </a:avLst>
          </a:prstGeom>
          <a:solidFill>
            <a:srgbClr val="FFFFFF">
              <a:alpha val="1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itle and Text">
  <p:cSld name="CUSTOM_1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"/>
          <p:cNvSpPr/>
          <p:nvPr/>
        </p:nvSpPr>
        <p:spPr>
          <a:xfrm>
            <a:off x="0" y="6336850"/>
            <a:ext cx="12192000" cy="5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 txBox="1">
            <a:spLocks noGrp="1"/>
          </p:cNvSpPr>
          <p:nvPr>
            <p:ph type="title"/>
          </p:nvPr>
        </p:nvSpPr>
        <p:spPr>
          <a:xfrm>
            <a:off x="1298096" y="1050975"/>
            <a:ext cx="98169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7" name="Google Shape;477;p6"/>
          <p:cNvSpPr txBox="1">
            <a:spLocks noGrp="1"/>
          </p:cNvSpPr>
          <p:nvPr>
            <p:ph type="body" idx="1"/>
          </p:nvPr>
        </p:nvSpPr>
        <p:spPr>
          <a:xfrm>
            <a:off x="1298050" y="2455275"/>
            <a:ext cx="98169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10253425" y="6393360"/>
            <a:ext cx="1768500" cy="291600"/>
          </a:xfrm>
          <a:prstGeom prst="ellipse">
            <a:avLst/>
          </a:prstGeom>
          <a:solidFill>
            <a:srgbClr val="000000">
              <a:alpha val="44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 rot="10800000">
            <a:off x="10375730" y="5010388"/>
            <a:ext cx="1524000" cy="89100"/>
          </a:xfrm>
          <a:prstGeom prst="trapezoid">
            <a:avLst>
              <a:gd name="adj" fmla="val 24318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"/>
          <p:cNvSpPr/>
          <p:nvPr/>
        </p:nvSpPr>
        <p:spPr>
          <a:xfrm rot="10800000">
            <a:off x="10375730" y="5010388"/>
            <a:ext cx="1524000" cy="89100"/>
          </a:xfrm>
          <a:prstGeom prst="trapezoid">
            <a:avLst>
              <a:gd name="adj" fmla="val 243181"/>
            </a:avLst>
          </a:prstGeom>
          <a:solidFill>
            <a:srgbClr val="000000">
              <a:alpha val="44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1" name="Google Shape;481;p6"/>
          <p:cNvGrpSpPr/>
          <p:nvPr/>
        </p:nvGrpSpPr>
        <p:grpSpPr>
          <a:xfrm>
            <a:off x="10572395" y="5010358"/>
            <a:ext cx="1130528" cy="941932"/>
            <a:chOff x="3510116" y="1290976"/>
            <a:chExt cx="3886312" cy="3208214"/>
          </a:xfrm>
        </p:grpSpPr>
        <p:grpSp>
          <p:nvGrpSpPr>
            <p:cNvPr id="482" name="Google Shape;482;p6"/>
            <p:cNvGrpSpPr/>
            <p:nvPr/>
          </p:nvGrpSpPr>
          <p:grpSpPr>
            <a:xfrm>
              <a:off x="3510116" y="1290976"/>
              <a:ext cx="347682" cy="3179700"/>
              <a:chOff x="9657244" y="1261479"/>
              <a:chExt cx="347682" cy="3179700"/>
            </a:xfrm>
          </p:grpSpPr>
          <p:sp>
            <p:nvSpPr>
              <p:cNvPr id="483" name="Google Shape;483;p6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797B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6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6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6" name="Google Shape;486;p6"/>
            <p:cNvGrpSpPr/>
            <p:nvPr/>
          </p:nvGrpSpPr>
          <p:grpSpPr>
            <a:xfrm>
              <a:off x="7048746" y="1319490"/>
              <a:ext cx="347682" cy="3179700"/>
              <a:chOff x="9657244" y="1261479"/>
              <a:chExt cx="347682" cy="3179700"/>
            </a:xfrm>
          </p:grpSpPr>
          <p:sp>
            <p:nvSpPr>
              <p:cNvPr id="487" name="Google Shape;487;p6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797B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6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0" name="Google Shape;490;p6"/>
          <p:cNvGrpSpPr/>
          <p:nvPr/>
        </p:nvGrpSpPr>
        <p:grpSpPr>
          <a:xfrm>
            <a:off x="10457073" y="5490121"/>
            <a:ext cx="1403113" cy="512948"/>
            <a:chOff x="1048887" y="2981782"/>
            <a:chExt cx="5070882" cy="1853807"/>
          </a:xfrm>
        </p:grpSpPr>
        <p:pic>
          <p:nvPicPr>
            <p:cNvPr id="491" name="Google Shape;491;p6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017116" y="3385445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92" name="Google Shape;492;p6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5086956" y="3430289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93" name="Google Shape;493;p6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14278" y="407639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94" name="Google Shape;494;p6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82432" y="361718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95" name="Google Shape;495;p6" descr="Ico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93041" y="3882053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96" name="Google Shape;496;p6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1393259">
              <a:off x="2036849" y="308333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97" name="Google Shape;497;p6" descr="Logo, icon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47089" y="353781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98" name="Google Shape;498;p6" descr="Shape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43883" y="3763067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499" name="Google Shape;499;p6" descr="A picture containing icon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1286678">
              <a:off x="5214634" y="3537594"/>
              <a:ext cx="648371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00" name="Google Shape;500;p6" descr="Logo, 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48887" y="4089285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01" name="Google Shape;501;p6" descr="Icon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1463018">
              <a:off x="1597167" y="3426764"/>
              <a:ext cx="647109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02" name="Google Shape;502;p6" descr="Icon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-3467716">
              <a:off x="5349469" y="4001906"/>
              <a:ext cx="647110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03" name="Google Shape;503;p6" descr="Icon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730566" y="3821606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04" name="Google Shape;504;p6" descr="Logo, company name&#10;&#10;Description automatically generated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97378" y="3802450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05" name="Google Shape;505;p6" descr="Icon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rot="553097">
              <a:off x="3439314" y="3486399"/>
              <a:ext cx="648371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06" name="Google Shape;506;p6" descr="Logo, icon&#10;&#10;Description automatically generated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136788" y="3682245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07" name="Google Shape;507;p6" descr="Logo, icon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3968228" y="3242645"/>
              <a:ext cx="648370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08" name="Google Shape;508;p6" descr="Logo, icon&#10;&#10;Description automatically generated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931885" y="3642580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09" name="Google Shape;509;p6" descr="Logo, icon&#10;&#10;Description automatically generated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 flipH="1">
              <a:off x="2473623" y="3332769"/>
              <a:ext cx="648370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10" name="Google Shape;510;p6" descr="Icon&#10;&#10;Description automatically generated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 flipH="1">
              <a:off x="4648857" y="3489869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11" name="Google Shape;511;p6" descr="Icon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2707532" y="4004961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12" name="Google Shape;512;p6" descr="Logo, 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4366084" y="4058031"/>
              <a:ext cx="648370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13" name="Google Shape;513;p6" descr="Shape&#10;&#10;Description automatically generated with medium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1935830" flipH="1">
              <a:off x="2212949" y="4064218"/>
              <a:ext cx="648370" cy="648369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14" name="Google Shape;514;p6" descr="Icon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 flipH="1">
              <a:off x="3257367" y="4044529"/>
              <a:ext cx="648370" cy="652146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15" name="Google Shape;515;p6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393712" flipH="1">
              <a:off x="4866146" y="3988572"/>
              <a:ext cx="647111" cy="648370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16" name="Google Shape;516;p6" descr="Icon&#10;&#10;Description automatically generated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623401" y="4059141"/>
              <a:ext cx="648370" cy="652146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  <p:pic>
          <p:nvPicPr>
            <p:cNvPr id="517" name="Google Shape;517;p6" descr="Logo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4739" y="3633191"/>
              <a:ext cx="647111" cy="647111"/>
            </a:xfrm>
            <a:prstGeom prst="rect">
              <a:avLst/>
            </a:prstGeom>
            <a:noFill/>
            <a:ln>
              <a:noFill/>
            </a:ln>
            <a:effectLst>
              <a:outerShdw blurRad="381000" sx="102000" sy="102000" algn="ctr" rotWithShape="0">
                <a:srgbClr val="000000">
                  <a:alpha val="20000"/>
                </a:srgbClr>
              </a:outerShdw>
            </a:effectLst>
          </p:spPr>
        </p:pic>
      </p:grpSp>
      <p:grpSp>
        <p:nvGrpSpPr>
          <p:cNvPr id="518" name="Google Shape;518;p6"/>
          <p:cNvGrpSpPr/>
          <p:nvPr/>
        </p:nvGrpSpPr>
        <p:grpSpPr>
          <a:xfrm>
            <a:off x="10387027" y="6365819"/>
            <a:ext cx="1531369" cy="223256"/>
            <a:chOff x="2788301" y="1344954"/>
            <a:chExt cx="5264247" cy="3189374"/>
          </a:xfrm>
        </p:grpSpPr>
        <p:sp>
          <p:nvSpPr>
            <p:cNvPr id="519" name="Google Shape;519;p6"/>
            <p:cNvSpPr/>
            <p:nvPr/>
          </p:nvSpPr>
          <p:spPr>
            <a:xfrm>
              <a:off x="7727048" y="1344954"/>
              <a:ext cx="325500" cy="3179700"/>
            </a:xfrm>
            <a:prstGeom prst="rect">
              <a:avLst/>
            </a:prstGeom>
            <a:solidFill>
              <a:srgbClr val="5455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2788301" y="1354628"/>
              <a:ext cx="325500" cy="3179700"/>
            </a:xfrm>
            <a:prstGeom prst="rect">
              <a:avLst/>
            </a:prstGeom>
            <a:solidFill>
              <a:srgbClr val="5455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1" name="Google Shape;521;p6"/>
          <p:cNvSpPr/>
          <p:nvPr/>
        </p:nvSpPr>
        <p:spPr>
          <a:xfrm>
            <a:off x="10362016" y="6024205"/>
            <a:ext cx="1551600" cy="524100"/>
          </a:xfrm>
          <a:prstGeom prst="roundRect">
            <a:avLst>
              <a:gd name="adj" fmla="val 2681"/>
            </a:avLst>
          </a:prstGeom>
          <a:gradFill>
            <a:gsLst>
              <a:gs pos="0">
                <a:srgbClr val="B9B2BA"/>
              </a:gs>
              <a:gs pos="4000">
                <a:srgbClr val="F2F2F2"/>
              </a:gs>
              <a:gs pos="8000">
                <a:srgbClr val="D0CAD4"/>
              </a:gs>
              <a:gs pos="20650">
                <a:srgbClr val="BBBECF"/>
              </a:gs>
              <a:gs pos="91000">
                <a:srgbClr val="BBBECF"/>
              </a:gs>
              <a:gs pos="97000">
                <a:srgbClr val="7B7F88"/>
              </a:gs>
              <a:gs pos="100000">
                <a:srgbClr val="8B8C8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2" name="Google Shape;522;p6"/>
          <p:cNvGrpSpPr/>
          <p:nvPr/>
        </p:nvGrpSpPr>
        <p:grpSpPr>
          <a:xfrm>
            <a:off x="10359318" y="5016377"/>
            <a:ext cx="1556698" cy="924975"/>
            <a:chOff x="2788301" y="1312607"/>
            <a:chExt cx="5351318" cy="3179700"/>
          </a:xfrm>
        </p:grpSpPr>
        <p:grpSp>
          <p:nvGrpSpPr>
            <p:cNvPr id="523" name="Google Shape;523;p6"/>
            <p:cNvGrpSpPr/>
            <p:nvPr/>
          </p:nvGrpSpPr>
          <p:grpSpPr>
            <a:xfrm>
              <a:off x="7791937" y="1312607"/>
              <a:ext cx="347682" cy="3179700"/>
              <a:chOff x="9657244" y="1261479"/>
              <a:chExt cx="347682" cy="3179700"/>
            </a:xfrm>
          </p:grpSpPr>
          <p:sp>
            <p:nvSpPr>
              <p:cNvPr id="524" name="Google Shape;524;p6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9495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6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solidFill>
                <a:srgbClr val="6A6C77"/>
              </a:soli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7" name="Google Shape;527;p6"/>
            <p:cNvGrpSpPr/>
            <p:nvPr/>
          </p:nvGrpSpPr>
          <p:grpSpPr>
            <a:xfrm>
              <a:off x="2788301" y="1312607"/>
              <a:ext cx="347682" cy="3179700"/>
              <a:chOff x="9657244" y="1261479"/>
              <a:chExt cx="347682" cy="3179700"/>
            </a:xfrm>
          </p:grpSpPr>
          <p:sp>
            <p:nvSpPr>
              <p:cNvPr id="528" name="Google Shape;528;p6"/>
              <p:cNvSpPr/>
              <p:nvPr/>
            </p:nvSpPr>
            <p:spPr>
              <a:xfrm>
                <a:off x="9657244" y="1261479"/>
                <a:ext cx="325500" cy="3179700"/>
              </a:xfrm>
              <a:prstGeom prst="rect">
                <a:avLst/>
              </a:prstGeom>
              <a:solidFill>
                <a:srgbClr val="9495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9657244" y="1261479"/>
                <a:ext cx="36000" cy="3179700"/>
              </a:xfrm>
              <a:prstGeom prst="rect">
                <a:avLst/>
              </a:prstGeom>
              <a:gradFill>
                <a:gsLst>
                  <a:gs pos="0">
                    <a:srgbClr val="676874"/>
                  </a:gs>
                  <a:gs pos="4000">
                    <a:srgbClr val="797B88"/>
                  </a:gs>
                  <a:gs pos="100000">
                    <a:srgbClr val="676874"/>
                  </a:gs>
                </a:gsLst>
                <a:lin ang="0" scaled="0"/>
              </a:gradFill>
              <a:ln>
                <a:noFill/>
              </a:ln>
              <a:effectLst>
                <a:outerShdw blurRad="25400" dist="25400" algn="l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 flipH="1">
                <a:off x="9968926" y="1261479"/>
                <a:ext cx="36000" cy="3179700"/>
              </a:xfrm>
              <a:prstGeom prst="rect">
                <a:avLst/>
              </a:prstGeom>
              <a:solidFill>
                <a:srgbClr val="6A6C77"/>
              </a:solidFill>
              <a:ln>
                <a:noFill/>
              </a:ln>
              <a:effectLst>
                <a:outerShdw blurRad="25400" dist="25400" dir="10800000" algn="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1" name="Google Shape;531;p6"/>
          <p:cNvGrpSpPr/>
          <p:nvPr/>
        </p:nvGrpSpPr>
        <p:grpSpPr>
          <a:xfrm>
            <a:off x="10349106" y="5924500"/>
            <a:ext cx="1577143" cy="104039"/>
            <a:chOff x="2987531" y="5707134"/>
            <a:chExt cx="5421600" cy="306900"/>
          </a:xfrm>
        </p:grpSpPr>
        <p:sp>
          <p:nvSpPr>
            <p:cNvPr id="532" name="Google Shape;532;p6"/>
            <p:cNvSpPr/>
            <p:nvPr/>
          </p:nvSpPr>
          <p:spPr>
            <a:xfrm>
              <a:off x="2987531" y="5707134"/>
              <a:ext cx="5421600" cy="306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2987531" y="5707134"/>
              <a:ext cx="5421600" cy="3069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5F7FC">
                    <a:alpha val="20000"/>
                  </a:srgbClr>
                </a:gs>
                <a:gs pos="27000">
                  <a:srgbClr val="000000">
                    <a:alpha val="20000"/>
                  </a:srgbClr>
                </a:gs>
                <a:gs pos="100000">
                  <a:srgbClr val="000000">
                    <a:alpha val="200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6"/>
          <p:cNvGrpSpPr/>
          <p:nvPr/>
        </p:nvGrpSpPr>
        <p:grpSpPr>
          <a:xfrm>
            <a:off x="10421096" y="6048012"/>
            <a:ext cx="389560" cy="417018"/>
            <a:chOff x="1409946" y="1492536"/>
            <a:chExt cx="1339154" cy="1433543"/>
          </a:xfrm>
        </p:grpSpPr>
        <p:sp>
          <p:nvSpPr>
            <p:cNvPr id="535" name="Google Shape;535;p6"/>
            <p:cNvSpPr/>
            <p:nvPr/>
          </p:nvSpPr>
          <p:spPr>
            <a:xfrm>
              <a:off x="1492537" y="1622323"/>
              <a:ext cx="489600" cy="11445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1775707" y="1623489"/>
              <a:ext cx="914400" cy="808200"/>
            </a:xfrm>
            <a:prstGeom prst="rect">
              <a:avLst/>
            </a:prstGeom>
            <a:gradFill>
              <a:gsLst>
                <a:gs pos="0">
                  <a:srgbClr val="514D4C"/>
                </a:gs>
                <a:gs pos="15000">
                  <a:srgbClr val="514D4C"/>
                </a:gs>
                <a:gs pos="33000">
                  <a:srgbClr val="93979A"/>
                </a:gs>
                <a:gs pos="44000">
                  <a:srgbClr val="DBDBDD"/>
                </a:gs>
                <a:gs pos="58999">
                  <a:srgbClr val="272324"/>
                </a:gs>
                <a:gs pos="100000">
                  <a:srgbClr val="27232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1563328" y="2412837"/>
              <a:ext cx="1079582" cy="377559"/>
            </a:xfrm>
            <a:custGeom>
              <a:avLst/>
              <a:gdLst/>
              <a:ahLst/>
              <a:cxnLst/>
              <a:rect l="l" t="t" r="r" b="b"/>
              <a:pathLst>
                <a:path w="1079582" h="377559" extrusionOk="0">
                  <a:moveTo>
                    <a:pt x="200579" y="17699"/>
                  </a:moveTo>
                  <a:lnTo>
                    <a:pt x="1079582" y="0"/>
                  </a:lnTo>
                  <a:lnTo>
                    <a:pt x="1050086" y="371660"/>
                  </a:lnTo>
                  <a:lnTo>
                    <a:pt x="0" y="377559"/>
                  </a:lnTo>
                  <a:lnTo>
                    <a:pt x="200579" y="17699"/>
                  </a:lnTo>
                  <a:close/>
                </a:path>
              </a:pathLst>
            </a:custGeom>
            <a:gradFill>
              <a:gsLst>
                <a:gs pos="0">
                  <a:srgbClr val="514D4C"/>
                </a:gs>
                <a:gs pos="3000">
                  <a:srgbClr val="93979A"/>
                </a:gs>
                <a:gs pos="39000">
                  <a:srgbClr val="505053"/>
                </a:gs>
                <a:gs pos="100000">
                  <a:srgbClr val="2B2F2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1409946" y="1492536"/>
              <a:ext cx="1339154" cy="1433543"/>
            </a:xfrm>
            <a:custGeom>
              <a:avLst/>
              <a:gdLst/>
              <a:ahLst/>
              <a:cxnLst/>
              <a:rect l="l" t="t" r="r" b="b"/>
              <a:pathLst>
                <a:path w="1339154" h="1433543" extrusionOk="0">
                  <a:moveTo>
                    <a:pt x="343277" y="144534"/>
                  </a:moveTo>
                  <a:cubicBezTo>
                    <a:pt x="229985" y="144534"/>
                    <a:pt x="138144" y="236375"/>
                    <a:pt x="138144" y="349667"/>
                  </a:cubicBezTo>
                  <a:lnTo>
                    <a:pt x="138144" y="1083876"/>
                  </a:lnTo>
                  <a:cubicBezTo>
                    <a:pt x="138144" y="1197168"/>
                    <a:pt x="229985" y="1289009"/>
                    <a:pt x="343277" y="1289009"/>
                  </a:cubicBezTo>
                  <a:lnTo>
                    <a:pt x="995878" y="1289009"/>
                  </a:lnTo>
                  <a:cubicBezTo>
                    <a:pt x="1109170" y="1289009"/>
                    <a:pt x="1201011" y="1197168"/>
                    <a:pt x="1201011" y="1083876"/>
                  </a:cubicBezTo>
                  <a:lnTo>
                    <a:pt x="1201011" y="349667"/>
                  </a:lnTo>
                  <a:cubicBezTo>
                    <a:pt x="1201011" y="236375"/>
                    <a:pt x="1109170" y="144534"/>
                    <a:pt x="995878" y="144534"/>
                  </a:cubicBezTo>
                  <a:close/>
                  <a:moveTo>
                    <a:pt x="317929" y="0"/>
                  </a:moveTo>
                  <a:lnTo>
                    <a:pt x="1021225" y="0"/>
                  </a:lnTo>
                  <a:cubicBezTo>
                    <a:pt x="1196812" y="0"/>
                    <a:pt x="1339154" y="142342"/>
                    <a:pt x="1339154" y="317929"/>
                  </a:cubicBezTo>
                  <a:lnTo>
                    <a:pt x="1339154" y="1115614"/>
                  </a:lnTo>
                  <a:cubicBezTo>
                    <a:pt x="1339154" y="1291201"/>
                    <a:pt x="1196812" y="1433543"/>
                    <a:pt x="1021225" y="1433543"/>
                  </a:cubicBezTo>
                  <a:lnTo>
                    <a:pt x="317929" y="1433543"/>
                  </a:lnTo>
                  <a:cubicBezTo>
                    <a:pt x="142342" y="1433543"/>
                    <a:pt x="0" y="1291201"/>
                    <a:pt x="0" y="1115614"/>
                  </a:cubicBezTo>
                  <a:lnTo>
                    <a:pt x="0" y="317929"/>
                  </a:lnTo>
                  <a:cubicBezTo>
                    <a:pt x="0" y="142342"/>
                    <a:pt x="142342" y="0"/>
                    <a:pt x="317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" sx="102000" sy="102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9" name="Google Shape;539;p6"/>
          <p:cNvSpPr/>
          <p:nvPr/>
        </p:nvSpPr>
        <p:spPr>
          <a:xfrm>
            <a:off x="10945157" y="6028703"/>
            <a:ext cx="988500" cy="198000"/>
          </a:xfrm>
          <a:prstGeom prst="trapezoid">
            <a:avLst>
              <a:gd name="adj" fmla="val 11458"/>
            </a:avLst>
          </a:prstGeom>
          <a:gradFill>
            <a:gsLst>
              <a:gs pos="0">
                <a:srgbClr val="9599A5"/>
              </a:gs>
              <a:gs pos="52999">
                <a:srgbClr val="BBBECF"/>
              </a:gs>
              <a:gs pos="92400">
                <a:srgbClr val="BBBECF"/>
              </a:gs>
              <a:gs pos="100000">
                <a:srgbClr val="F3F2F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"/>
          <p:cNvSpPr/>
          <p:nvPr/>
        </p:nvSpPr>
        <p:spPr>
          <a:xfrm rot="10800000" flipH="1">
            <a:off x="10941160" y="6226363"/>
            <a:ext cx="988800" cy="325800"/>
          </a:xfrm>
          <a:prstGeom prst="round2SameRect">
            <a:avLst>
              <a:gd name="adj1" fmla="val 6659"/>
              <a:gd name="adj2" fmla="val 0"/>
            </a:avLst>
          </a:prstGeom>
          <a:gradFill>
            <a:gsLst>
              <a:gs pos="0">
                <a:srgbClr val="B9B2BA"/>
              </a:gs>
              <a:gs pos="4000">
                <a:srgbClr val="F2F2F2"/>
              </a:gs>
              <a:gs pos="8000">
                <a:srgbClr val="D0CAD4"/>
              </a:gs>
              <a:gs pos="20650">
                <a:srgbClr val="BBBECF"/>
              </a:gs>
              <a:gs pos="91000">
                <a:srgbClr val="BBBECF"/>
              </a:gs>
              <a:gs pos="97000">
                <a:srgbClr val="7B7F88"/>
              </a:gs>
              <a:gs pos="100000">
                <a:srgbClr val="8B8C8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p6"/>
          <p:cNvGrpSpPr/>
          <p:nvPr/>
        </p:nvGrpSpPr>
        <p:grpSpPr>
          <a:xfrm>
            <a:off x="11005426" y="6035288"/>
            <a:ext cx="875493" cy="167526"/>
            <a:chOff x="5039616" y="-432934"/>
            <a:chExt cx="3009600" cy="575889"/>
          </a:xfrm>
        </p:grpSpPr>
        <p:sp>
          <p:nvSpPr>
            <p:cNvPr id="542" name="Google Shape;542;p6"/>
            <p:cNvSpPr/>
            <p:nvPr/>
          </p:nvSpPr>
          <p:spPr>
            <a:xfrm>
              <a:off x="5039914" y="-432934"/>
              <a:ext cx="3009000" cy="492000"/>
            </a:xfrm>
            <a:prstGeom prst="trapezoid">
              <a:avLst>
                <a:gd name="adj" fmla="val 67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3" name="Google Shape;543;p6"/>
            <p:cNvGrpSpPr/>
            <p:nvPr/>
          </p:nvGrpSpPr>
          <p:grpSpPr>
            <a:xfrm>
              <a:off x="5039616" y="41555"/>
              <a:ext cx="3009600" cy="101400"/>
              <a:chOff x="4591200" y="312925"/>
              <a:chExt cx="3009600" cy="101400"/>
            </a:xfrm>
          </p:grpSpPr>
          <p:sp>
            <p:nvSpPr>
              <p:cNvPr id="544" name="Google Shape;544;p6"/>
              <p:cNvSpPr/>
              <p:nvPr/>
            </p:nvSpPr>
            <p:spPr>
              <a:xfrm>
                <a:off x="4591200" y="325248"/>
                <a:ext cx="3009600" cy="76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77800" dist="38100" dir="5400000" algn="t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6"/>
              <p:cNvSpPr/>
              <p:nvPr/>
            </p:nvSpPr>
            <p:spPr>
              <a:xfrm>
                <a:off x="4591200" y="312925"/>
                <a:ext cx="3009600" cy="101400"/>
              </a:xfrm>
              <a:prstGeom prst="rect">
                <a:avLst/>
              </a:prstGeom>
              <a:gradFill>
                <a:gsLst>
                  <a:gs pos="0">
                    <a:srgbClr val="F5F7FC">
                      <a:alpha val="29411"/>
                    </a:srgbClr>
                  </a:gs>
                  <a:gs pos="39000">
                    <a:srgbClr val="000000">
                      <a:alpha val="20000"/>
                    </a:srgbClr>
                  </a:gs>
                  <a:gs pos="100000">
                    <a:srgbClr val="000000">
                      <a:alpha val="2000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6" name="Google Shape;546;p6"/>
          <p:cNvGrpSpPr/>
          <p:nvPr/>
        </p:nvGrpSpPr>
        <p:grpSpPr>
          <a:xfrm>
            <a:off x="11550238" y="6012352"/>
            <a:ext cx="104277" cy="128160"/>
            <a:chOff x="3353708" y="4643835"/>
            <a:chExt cx="492570" cy="605387"/>
          </a:xfrm>
        </p:grpSpPr>
        <p:sp>
          <p:nvSpPr>
            <p:cNvPr id="547" name="Google Shape;547;p6"/>
            <p:cNvSpPr/>
            <p:nvPr/>
          </p:nvSpPr>
          <p:spPr>
            <a:xfrm>
              <a:off x="3353708" y="5040374"/>
              <a:ext cx="492570" cy="208849"/>
            </a:xfrm>
            <a:custGeom>
              <a:avLst/>
              <a:gdLst/>
              <a:ahLst/>
              <a:cxnLst/>
              <a:rect l="l" t="t" r="r" b="b"/>
              <a:pathLst>
                <a:path w="468000" h="198431" extrusionOk="0">
                  <a:moveTo>
                    <a:pt x="0" y="0"/>
                  </a:moveTo>
                  <a:lnTo>
                    <a:pt x="3115" y="0"/>
                  </a:lnTo>
                  <a:lnTo>
                    <a:pt x="18993" y="50195"/>
                  </a:lnTo>
                  <a:cubicBezTo>
                    <a:pt x="54417" y="103649"/>
                    <a:pt x="137346" y="141156"/>
                    <a:pt x="234001" y="141156"/>
                  </a:cubicBezTo>
                  <a:cubicBezTo>
                    <a:pt x="330656" y="141156"/>
                    <a:pt x="413585" y="103649"/>
                    <a:pt x="449009" y="50195"/>
                  </a:cubicBezTo>
                  <a:lnTo>
                    <a:pt x="464887" y="0"/>
                  </a:lnTo>
                  <a:lnTo>
                    <a:pt x="468000" y="0"/>
                  </a:lnTo>
                  <a:lnTo>
                    <a:pt x="468000" y="44468"/>
                  </a:lnTo>
                  <a:lnTo>
                    <a:pt x="468000" y="44813"/>
                  </a:lnTo>
                  <a:lnTo>
                    <a:pt x="467947" y="44813"/>
                  </a:lnTo>
                  <a:lnTo>
                    <a:pt x="463246" y="75497"/>
                  </a:lnTo>
                  <a:cubicBezTo>
                    <a:pt x="441426" y="145655"/>
                    <a:pt x="347081" y="198431"/>
                    <a:pt x="234000" y="198431"/>
                  </a:cubicBezTo>
                  <a:cubicBezTo>
                    <a:pt x="120919" y="198431"/>
                    <a:pt x="26574" y="145655"/>
                    <a:pt x="4754" y="75497"/>
                  </a:cubicBezTo>
                  <a:lnTo>
                    <a:pt x="53" y="44813"/>
                  </a:lnTo>
                  <a:lnTo>
                    <a:pt x="0" y="44813"/>
                  </a:lnTo>
                  <a:lnTo>
                    <a:pt x="0" y="44468"/>
                  </a:ln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3354397" y="4886617"/>
              <a:ext cx="490800" cy="31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3354397" y="4885618"/>
              <a:ext cx="490800" cy="313200"/>
            </a:xfrm>
            <a:prstGeom prst="ellipse">
              <a:avLst/>
            </a:prstGeom>
            <a:solidFill>
              <a:srgbClr val="FFFFFF">
                <a:alpha val="320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0" name="Google Shape;550;p6"/>
            <p:cNvGrpSpPr/>
            <p:nvPr/>
          </p:nvGrpSpPr>
          <p:grpSpPr>
            <a:xfrm>
              <a:off x="3449737" y="4643835"/>
              <a:ext cx="293970" cy="411232"/>
              <a:chOff x="5323114" y="4679770"/>
              <a:chExt cx="297300" cy="415890"/>
            </a:xfrm>
          </p:grpSpPr>
          <p:sp>
            <p:nvSpPr>
              <p:cNvPr id="551" name="Google Shape;551;p6"/>
              <p:cNvSpPr/>
              <p:nvPr/>
            </p:nvSpPr>
            <p:spPr>
              <a:xfrm>
                <a:off x="5435704" y="4843660"/>
                <a:ext cx="828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211C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2" name="Google Shape;552;p6"/>
              <p:cNvGrpSpPr/>
              <p:nvPr/>
            </p:nvGrpSpPr>
            <p:grpSpPr>
              <a:xfrm>
                <a:off x="5323114" y="4679770"/>
                <a:ext cx="297300" cy="297300"/>
                <a:chOff x="8219803" y="4852854"/>
                <a:chExt cx="297300" cy="297300"/>
              </a:xfrm>
            </p:grpSpPr>
            <p:sp>
              <p:nvSpPr>
                <p:cNvPr id="553" name="Google Shape;553;p6"/>
                <p:cNvSpPr/>
                <p:nvPr/>
              </p:nvSpPr>
              <p:spPr>
                <a:xfrm>
                  <a:off x="8219803" y="4852854"/>
                  <a:ext cx="297300" cy="297300"/>
                </a:xfrm>
                <a:prstGeom prst="ellipse">
                  <a:avLst/>
                </a:prstGeom>
                <a:gradFill>
                  <a:gsLst>
                    <a:gs pos="0">
                      <a:srgbClr val="656766"/>
                    </a:gs>
                    <a:gs pos="69000">
                      <a:srgbClr val="656766"/>
                    </a:gs>
                    <a:gs pos="97000">
                      <a:srgbClr val="ECEEED"/>
                    </a:gs>
                    <a:gs pos="100000">
                      <a:srgbClr val="ECEEE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6"/>
                <p:cNvSpPr/>
                <p:nvPr/>
              </p:nvSpPr>
              <p:spPr>
                <a:xfrm>
                  <a:off x="8267699" y="4909457"/>
                  <a:ext cx="92400" cy="92400"/>
                </a:xfrm>
                <a:prstGeom prst="ellipse">
                  <a:avLst/>
                </a:prstGeom>
                <a:solidFill>
                  <a:srgbClr val="DBE4E4"/>
                </a:solidFill>
                <a:ln>
                  <a:noFill/>
                </a:ln>
                <a:effectLst>
                  <a:outerShdw blurRad="50800" sx="105000" sy="105000" algn="ctr" rotWithShape="0">
                    <a:schemeClr val="lt1"/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55" name="Google Shape;555;p6"/>
          <p:cNvSpPr/>
          <p:nvPr/>
        </p:nvSpPr>
        <p:spPr>
          <a:xfrm>
            <a:off x="10362016" y="4691175"/>
            <a:ext cx="1551600" cy="2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6"/>
          <p:cNvSpPr/>
          <p:nvPr/>
        </p:nvSpPr>
        <p:spPr>
          <a:xfrm>
            <a:off x="10341800" y="4982644"/>
            <a:ext cx="1591800" cy="45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77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6"/>
          <p:cNvSpPr/>
          <p:nvPr/>
        </p:nvSpPr>
        <p:spPr>
          <a:xfrm>
            <a:off x="10341800" y="4980640"/>
            <a:ext cx="1591800" cy="45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5F7FC">
                  <a:alpha val="20000"/>
                </a:srgbClr>
              </a:gs>
              <a:gs pos="39000">
                <a:srgbClr val="000000">
                  <a:alpha val="20000"/>
                </a:srgbClr>
              </a:gs>
              <a:gs pos="100000">
                <a:srgbClr val="000000">
                  <a:alpha val="200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8" name="Google Shape;558;p6"/>
          <p:cNvGrpSpPr/>
          <p:nvPr/>
        </p:nvGrpSpPr>
        <p:grpSpPr>
          <a:xfrm>
            <a:off x="11192604" y="6041665"/>
            <a:ext cx="281576" cy="121335"/>
            <a:chOff x="7512198" y="4221560"/>
            <a:chExt cx="2629090" cy="1132915"/>
          </a:xfrm>
        </p:grpSpPr>
        <p:sp>
          <p:nvSpPr>
            <p:cNvPr id="559" name="Google Shape;559;p6"/>
            <p:cNvSpPr/>
            <p:nvPr/>
          </p:nvSpPr>
          <p:spPr>
            <a:xfrm flipH="1">
              <a:off x="9055207" y="4636742"/>
              <a:ext cx="1085742" cy="386079"/>
            </a:xfrm>
            <a:custGeom>
              <a:avLst/>
              <a:gdLst/>
              <a:ahLst/>
              <a:cxnLst/>
              <a:rect l="l" t="t" r="r" b="b"/>
              <a:pathLst>
                <a:path w="1085742" h="386079" extrusionOk="0">
                  <a:moveTo>
                    <a:pt x="168445" y="0"/>
                  </a:moveTo>
                  <a:lnTo>
                    <a:pt x="606362" y="0"/>
                  </a:lnTo>
                  <a:cubicBezTo>
                    <a:pt x="699681" y="0"/>
                    <a:pt x="799223" y="40519"/>
                    <a:pt x="864039" y="67369"/>
                  </a:cubicBezTo>
                  <a:cubicBezTo>
                    <a:pt x="884669" y="75915"/>
                    <a:pt x="909247" y="85462"/>
                    <a:pt x="934397" y="95734"/>
                  </a:cubicBezTo>
                  <a:lnTo>
                    <a:pt x="990190" y="120466"/>
                  </a:lnTo>
                  <a:lnTo>
                    <a:pt x="1085742" y="120466"/>
                  </a:lnTo>
                  <a:lnTo>
                    <a:pt x="1085742" y="197404"/>
                  </a:lnTo>
                  <a:lnTo>
                    <a:pt x="1083514" y="197404"/>
                  </a:lnTo>
                  <a:lnTo>
                    <a:pt x="1085073" y="200256"/>
                  </a:lnTo>
                  <a:cubicBezTo>
                    <a:pt x="1079530" y="237742"/>
                    <a:pt x="924148" y="289297"/>
                    <a:pt x="855019" y="318710"/>
                  </a:cubicBezTo>
                  <a:cubicBezTo>
                    <a:pt x="791104" y="345904"/>
                    <a:pt x="699681" y="386079"/>
                    <a:pt x="606362" y="386079"/>
                  </a:cubicBezTo>
                  <a:lnTo>
                    <a:pt x="168445" y="386079"/>
                  </a:lnTo>
                  <a:cubicBezTo>
                    <a:pt x="75126" y="386079"/>
                    <a:pt x="0" y="356033"/>
                    <a:pt x="0" y="318710"/>
                  </a:cubicBezTo>
                  <a:lnTo>
                    <a:pt x="0" y="67369"/>
                  </a:lnTo>
                  <a:cubicBezTo>
                    <a:pt x="0" y="30047"/>
                    <a:pt x="75126" y="0"/>
                    <a:pt x="168445" y="0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7516391" y="4636742"/>
              <a:ext cx="1085742" cy="386079"/>
            </a:xfrm>
            <a:custGeom>
              <a:avLst/>
              <a:gdLst/>
              <a:ahLst/>
              <a:cxnLst/>
              <a:rect l="l" t="t" r="r" b="b"/>
              <a:pathLst>
                <a:path w="1085742" h="386079" extrusionOk="0">
                  <a:moveTo>
                    <a:pt x="168445" y="0"/>
                  </a:moveTo>
                  <a:lnTo>
                    <a:pt x="606362" y="0"/>
                  </a:lnTo>
                  <a:cubicBezTo>
                    <a:pt x="699681" y="0"/>
                    <a:pt x="799223" y="40519"/>
                    <a:pt x="864039" y="67369"/>
                  </a:cubicBezTo>
                  <a:cubicBezTo>
                    <a:pt x="884669" y="75915"/>
                    <a:pt x="909247" y="85462"/>
                    <a:pt x="934397" y="95734"/>
                  </a:cubicBezTo>
                  <a:lnTo>
                    <a:pt x="990190" y="120466"/>
                  </a:lnTo>
                  <a:lnTo>
                    <a:pt x="1085742" y="120466"/>
                  </a:lnTo>
                  <a:lnTo>
                    <a:pt x="1085742" y="197404"/>
                  </a:lnTo>
                  <a:lnTo>
                    <a:pt x="1083514" y="197404"/>
                  </a:lnTo>
                  <a:lnTo>
                    <a:pt x="1085073" y="200256"/>
                  </a:lnTo>
                  <a:cubicBezTo>
                    <a:pt x="1079530" y="237742"/>
                    <a:pt x="924148" y="289297"/>
                    <a:pt x="855019" y="318710"/>
                  </a:cubicBezTo>
                  <a:cubicBezTo>
                    <a:pt x="791104" y="345904"/>
                    <a:pt x="699681" y="386079"/>
                    <a:pt x="606362" y="386079"/>
                  </a:cubicBezTo>
                  <a:lnTo>
                    <a:pt x="168445" y="386079"/>
                  </a:lnTo>
                  <a:cubicBezTo>
                    <a:pt x="75126" y="386079"/>
                    <a:pt x="0" y="356033"/>
                    <a:pt x="0" y="318710"/>
                  </a:cubicBezTo>
                  <a:lnTo>
                    <a:pt x="0" y="67369"/>
                  </a:lnTo>
                  <a:cubicBezTo>
                    <a:pt x="0" y="30047"/>
                    <a:pt x="75126" y="0"/>
                    <a:pt x="168445" y="0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8348495" y="4920758"/>
              <a:ext cx="965862" cy="433717"/>
            </a:xfrm>
            <a:custGeom>
              <a:avLst/>
              <a:gdLst/>
              <a:ahLst/>
              <a:cxnLst/>
              <a:rect l="l" t="t" r="r" b="b"/>
              <a:pathLst>
                <a:path w="438530" h="492860" extrusionOk="0">
                  <a:moveTo>
                    <a:pt x="362018" y="492802"/>
                  </a:moveTo>
                  <a:lnTo>
                    <a:pt x="76530" y="492802"/>
                  </a:lnTo>
                  <a:cubicBezTo>
                    <a:pt x="34137" y="492802"/>
                    <a:pt x="9" y="458686"/>
                    <a:pt x="9" y="416309"/>
                  </a:cubicBezTo>
                  <a:lnTo>
                    <a:pt x="9" y="217446"/>
                  </a:lnTo>
                  <a:cubicBezTo>
                    <a:pt x="9" y="175069"/>
                    <a:pt x="45641" y="133552"/>
                    <a:pt x="76530" y="104528"/>
                  </a:cubicBezTo>
                  <a:cubicBezTo>
                    <a:pt x="109939" y="73135"/>
                    <a:pt x="168498" y="2575"/>
                    <a:pt x="211077" y="57"/>
                  </a:cubicBezTo>
                  <a:cubicBezTo>
                    <a:pt x="266162" y="-3200"/>
                    <a:pt x="323190" y="62958"/>
                    <a:pt x="362018" y="100431"/>
                  </a:cubicBezTo>
                  <a:cubicBezTo>
                    <a:pt x="392516" y="129865"/>
                    <a:pt x="438539" y="175069"/>
                    <a:pt x="438539" y="217446"/>
                  </a:cubicBezTo>
                  <a:lnTo>
                    <a:pt x="438539" y="416309"/>
                  </a:lnTo>
                  <a:cubicBezTo>
                    <a:pt x="438539" y="458686"/>
                    <a:pt x="404411" y="492802"/>
                    <a:pt x="362018" y="492802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8348495" y="4304837"/>
              <a:ext cx="965862" cy="433717"/>
            </a:xfrm>
            <a:custGeom>
              <a:avLst/>
              <a:gdLst/>
              <a:ahLst/>
              <a:cxnLst/>
              <a:rect l="l" t="t" r="r" b="b"/>
              <a:pathLst>
                <a:path w="438530" h="492860" extrusionOk="0">
                  <a:moveTo>
                    <a:pt x="362018" y="-59"/>
                  </a:moveTo>
                  <a:lnTo>
                    <a:pt x="76530" y="-59"/>
                  </a:lnTo>
                  <a:cubicBezTo>
                    <a:pt x="34137" y="-59"/>
                    <a:pt x="9" y="34057"/>
                    <a:pt x="9" y="76434"/>
                  </a:cubicBezTo>
                  <a:lnTo>
                    <a:pt x="9" y="275297"/>
                  </a:lnTo>
                  <a:cubicBezTo>
                    <a:pt x="9" y="317674"/>
                    <a:pt x="45641" y="359191"/>
                    <a:pt x="76530" y="388215"/>
                  </a:cubicBezTo>
                  <a:cubicBezTo>
                    <a:pt x="109939" y="419608"/>
                    <a:pt x="168498" y="490168"/>
                    <a:pt x="211077" y="492686"/>
                  </a:cubicBezTo>
                  <a:cubicBezTo>
                    <a:pt x="266162" y="495942"/>
                    <a:pt x="323190" y="429785"/>
                    <a:pt x="362018" y="392312"/>
                  </a:cubicBezTo>
                  <a:cubicBezTo>
                    <a:pt x="392516" y="362878"/>
                    <a:pt x="438539" y="317674"/>
                    <a:pt x="438539" y="275297"/>
                  </a:cubicBezTo>
                  <a:lnTo>
                    <a:pt x="438539" y="76434"/>
                  </a:lnTo>
                  <a:cubicBezTo>
                    <a:pt x="438539" y="34057"/>
                    <a:pt x="404411" y="-59"/>
                    <a:pt x="362018" y="-59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8345354" y="4221560"/>
              <a:ext cx="965862" cy="433717"/>
            </a:xfrm>
            <a:custGeom>
              <a:avLst/>
              <a:gdLst/>
              <a:ahLst/>
              <a:cxnLst/>
              <a:rect l="l" t="t" r="r" b="b"/>
              <a:pathLst>
                <a:path w="438530" h="492860" extrusionOk="0">
                  <a:moveTo>
                    <a:pt x="76530" y="-59"/>
                  </a:moveTo>
                  <a:lnTo>
                    <a:pt x="362018" y="-59"/>
                  </a:lnTo>
                  <a:cubicBezTo>
                    <a:pt x="404411" y="-59"/>
                    <a:pt x="438539" y="34057"/>
                    <a:pt x="438539" y="76434"/>
                  </a:cubicBezTo>
                  <a:lnTo>
                    <a:pt x="438539" y="275297"/>
                  </a:lnTo>
                  <a:cubicBezTo>
                    <a:pt x="438539" y="317674"/>
                    <a:pt x="392907" y="359190"/>
                    <a:pt x="362018" y="388215"/>
                  </a:cubicBezTo>
                  <a:cubicBezTo>
                    <a:pt x="328609" y="419608"/>
                    <a:pt x="270050" y="490168"/>
                    <a:pt x="227471" y="492686"/>
                  </a:cubicBezTo>
                  <a:cubicBezTo>
                    <a:pt x="172386" y="495942"/>
                    <a:pt x="115358" y="429785"/>
                    <a:pt x="76530" y="392312"/>
                  </a:cubicBezTo>
                  <a:cubicBezTo>
                    <a:pt x="46032" y="362878"/>
                    <a:pt x="9" y="317674"/>
                    <a:pt x="9" y="275297"/>
                  </a:cubicBezTo>
                  <a:lnTo>
                    <a:pt x="9" y="76434"/>
                  </a:lnTo>
                  <a:cubicBezTo>
                    <a:pt x="9" y="34057"/>
                    <a:pt x="34137" y="-59"/>
                    <a:pt x="76530" y="-59"/>
                  </a:cubicBezTo>
                  <a:close/>
                </a:path>
              </a:pathLst>
            </a:custGeom>
            <a:solidFill>
              <a:srgbClr val="171B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4" name="Google Shape;564;p6"/>
            <p:cNvGrpSpPr/>
            <p:nvPr/>
          </p:nvGrpSpPr>
          <p:grpSpPr>
            <a:xfrm>
              <a:off x="7515346" y="4221560"/>
              <a:ext cx="2625942" cy="1049638"/>
              <a:chOff x="7515346" y="4221560"/>
              <a:chExt cx="2625942" cy="1049638"/>
            </a:xfrm>
          </p:grpSpPr>
          <p:sp>
            <p:nvSpPr>
              <p:cNvPr id="565" name="Google Shape;565;p6"/>
              <p:cNvSpPr/>
              <p:nvPr/>
            </p:nvSpPr>
            <p:spPr>
              <a:xfrm>
                <a:off x="7515346" y="4553517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9" y="76434"/>
                    </a:moveTo>
                    <a:lnTo>
                      <a:pt x="9" y="361816"/>
                    </a:lnTo>
                    <a:cubicBezTo>
                      <a:pt x="9" y="404193"/>
                      <a:pt x="34137" y="438309"/>
                      <a:pt x="76530" y="438309"/>
                    </a:cubicBezTo>
                    <a:lnTo>
                      <a:pt x="275467" y="438309"/>
                    </a:lnTo>
                    <a:cubicBezTo>
                      <a:pt x="317860" y="438309"/>
                      <a:pt x="359392" y="392693"/>
                      <a:pt x="388427" y="361816"/>
                    </a:cubicBezTo>
                    <a:cubicBezTo>
                      <a:pt x="419831" y="328419"/>
                      <a:pt x="490418" y="269882"/>
                      <a:pt x="492936" y="227319"/>
                    </a:cubicBezTo>
                    <a:cubicBezTo>
                      <a:pt x="496194" y="172254"/>
                      <a:pt x="430012" y="115247"/>
                      <a:pt x="392525" y="76434"/>
                    </a:cubicBezTo>
                    <a:cubicBezTo>
                      <a:pt x="363080" y="45947"/>
                      <a:pt x="317860" y="-59"/>
                      <a:pt x="275467" y="-59"/>
                    </a:cubicBez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9055361" y="4553517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493052" y="76434"/>
                    </a:moveTo>
                    <a:lnTo>
                      <a:pt x="493052" y="361816"/>
                    </a:lnTo>
                    <a:cubicBezTo>
                      <a:pt x="493052" y="404193"/>
                      <a:pt x="458924" y="438309"/>
                      <a:pt x="416531" y="438309"/>
                    </a:cubicBezTo>
                    <a:lnTo>
                      <a:pt x="217594" y="438309"/>
                    </a:lnTo>
                    <a:cubicBezTo>
                      <a:pt x="175201" y="438309"/>
                      <a:pt x="133669" y="392693"/>
                      <a:pt x="104634" y="361816"/>
                    </a:cubicBezTo>
                    <a:cubicBezTo>
                      <a:pt x="73230" y="328419"/>
                      <a:pt x="2643" y="269882"/>
                      <a:pt x="125" y="227319"/>
                    </a:cubicBezTo>
                    <a:cubicBezTo>
                      <a:pt x="-3133" y="172254"/>
                      <a:pt x="63049" y="115247"/>
                      <a:pt x="100536" y="76434"/>
                    </a:cubicBezTo>
                    <a:cubicBezTo>
                      <a:pt x="129981" y="45947"/>
                      <a:pt x="175201" y="-59"/>
                      <a:pt x="217594" y="-59"/>
                    </a:cubicBezTo>
                    <a:lnTo>
                      <a:pt x="416531" y="-59"/>
                    </a:lnTo>
                    <a:cubicBezTo>
                      <a:pt x="458924" y="-59"/>
                      <a:pt x="493052" y="34057"/>
                      <a:pt x="493052" y="764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8345354" y="4837481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492802"/>
                    </a:moveTo>
                    <a:lnTo>
                      <a:pt x="76530" y="492802"/>
                    </a:lnTo>
                    <a:cubicBezTo>
                      <a:pt x="34137" y="492802"/>
                      <a:pt x="9" y="458686"/>
                      <a:pt x="9" y="416309"/>
                    </a:cubicBezTo>
                    <a:lnTo>
                      <a:pt x="9" y="217446"/>
                    </a:lnTo>
                    <a:cubicBezTo>
                      <a:pt x="9" y="175069"/>
                      <a:pt x="45641" y="133552"/>
                      <a:pt x="76530" y="104528"/>
                    </a:cubicBezTo>
                    <a:cubicBezTo>
                      <a:pt x="109939" y="73135"/>
                      <a:pt x="168498" y="2575"/>
                      <a:pt x="211077" y="57"/>
                    </a:cubicBezTo>
                    <a:cubicBezTo>
                      <a:pt x="266162" y="-3200"/>
                      <a:pt x="323190" y="62958"/>
                      <a:pt x="362018" y="100431"/>
                    </a:cubicBezTo>
                    <a:cubicBezTo>
                      <a:pt x="392516" y="129865"/>
                      <a:pt x="438539" y="175069"/>
                      <a:pt x="438539" y="217446"/>
                    </a:cubicBezTo>
                    <a:lnTo>
                      <a:pt x="438539" y="416309"/>
                    </a:lnTo>
                    <a:cubicBezTo>
                      <a:pt x="438539" y="458686"/>
                      <a:pt x="404411" y="492802"/>
                      <a:pt x="362018" y="4928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8345354" y="4221560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-59"/>
                    </a:move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lnTo>
                      <a:pt x="9" y="275297"/>
                    </a:lnTo>
                    <a:cubicBezTo>
                      <a:pt x="9" y="317674"/>
                      <a:pt x="45641" y="359191"/>
                      <a:pt x="76530" y="388215"/>
                    </a:cubicBezTo>
                    <a:cubicBezTo>
                      <a:pt x="109939" y="419608"/>
                      <a:pt x="168498" y="490168"/>
                      <a:pt x="211077" y="492686"/>
                    </a:cubicBezTo>
                    <a:cubicBezTo>
                      <a:pt x="266162" y="495942"/>
                      <a:pt x="323190" y="429785"/>
                      <a:pt x="362018" y="392312"/>
                    </a:cubicBezTo>
                    <a:cubicBezTo>
                      <a:pt x="392516" y="362878"/>
                      <a:pt x="438539" y="317674"/>
                      <a:pt x="438539" y="275297"/>
                    </a:cubicBezTo>
                    <a:lnTo>
                      <a:pt x="438539" y="76434"/>
                    </a:lnTo>
                    <a:cubicBezTo>
                      <a:pt x="438539" y="34057"/>
                      <a:pt x="404411" y="-59"/>
                      <a:pt x="362018" y="-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9" name="Google Shape;569;p6"/>
            <p:cNvSpPr/>
            <p:nvPr/>
          </p:nvSpPr>
          <p:spPr>
            <a:xfrm flipH="1">
              <a:off x="7734815" y="4637886"/>
              <a:ext cx="305782" cy="212318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16" y="120864"/>
                  </a:moveTo>
                  <a:cubicBezTo>
                    <a:pt x="139387" y="117019"/>
                    <a:pt x="137983" y="113538"/>
                    <a:pt x="135800" y="111611"/>
                  </a:cubicBezTo>
                  <a:lnTo>
                    <a:pt x="11891" y="2387"/>
                  </a:lnTo>
                  <a:cubicBezTo>
                    <a:pt x="6915" y="-2005"/>
                    <a:pt x="692" y="3478"/>
                    <a:pt x="693" y="12252"/>
                  </a:cubicBezTo>
                  <a:lnTo>
                    <a:pt x="693" y="230700"/>
                  </a:lnTo>
                  <a:cubicBezTo>
                    <a:pt x="692" y="239474"/>
                    <a:pt x="6915" y="244957"/>
                    <a:pt x="11891" y="240565"/>
                  </a:cubicBezTo>
                  <a:lnTo>
                    <a:pt x="135800" y="131341"/>
                  </a:lnTo>
                  <a:cubicBezTo>
                    <a:pt x="138231" y="129195"/>
                    <a:pt x="139668" y="125146"/>
                    <a:pt x="139516" y="120864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 rot="5400000" flipH="1">
              <a:off x="8761055" y="4153219"/>
              <a:ext cx="122174" cy="531399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93" y="120785"/>
                  </a:moveTo>
                  <a:cubicBezTo>
                    <a:pt x="139464" y="116941"/>
                    <a:pt x="138060" y="113460"/>
                    <a:pt x="135876" y="111532"/>
                  </a:cubicBezTo>
                  <a:lnTo>
                    <a:pt x="11967" y="2308"/>
                  </a:lnTo>
                  <a:cubicBezTo>
                    <a:pt x="6992" y="-2083"/>
                    <a:pt x="768" y="3399"/>
                    <a:pt x="769" y="12174"/>
                  </a:cubicBezTo>
                  <a:lnTo>
                    <a:pt x="769" y="230622"/>
                  </a:lnTo>
                  <a:cubicBezTo>
                    <a:pt x="768" y="239396"/>
                    <a:pt x="6992" y="244878"/>
                    <a:pt x="11967" y="240487"/>
                  </a:cubicBezTo>
                  <a:lnTo>
                    <a:pt x="135876" y="131263"/>
                  </a:lnTo>
                  <a:cubicBezTo>
                    <a:pt x="138308" y="129116"/>
                    <a:pt x="139744" y="125068"/>
                    <a:pt x="139593" y="120785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9599460" y="4637886"/>
              <a:ext cx="305782" cy="212318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671" y="120865"/>
                  </a:moveTo>
                  <a:cubicBezTo>
                    <a:pt x="139542" y="117020"/>
                    <a:pt x="138138" y="113540"/>
                    <a:pt x="135955" y="111612"/>
                  </a:cubicBezTo>
                  <a:lnTo>
                    <a:pt x="12046" y="2388"/>
                  </a:lnTo>
                  <a:cubicBezTo>
                    <a:pt x="7070" y="-2004"/>
                    <a:pt x="847" y="3479"/>
                    <a:pt x="848" y="12254"/>
                  </a:cubicBezTo>
                  <a:lnTo>
                    <a:pt x="848" y="230702"/>
                  </a:lnTo>
                  <a:cubicBezTo>
                    <a:pt x="847" y="239476"/>
                    <a:pt x="7070" y="244958"/>
                    <a:pt x="12046" y="240566"/>
                  </a:cubicBezTo>
                  <a:lnTo>
                    <a:pt x="135955" y="131343"/>
                  </a:lnTo>
                  <a:cubicBezTo>
                    <a:pt x="138386" y="129196"/>
                    <a:pt x="139823" y="125147"/>
                    <a:pt x="139671" y="120865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 rot="5400000">
              <a:off x="8761055" y="4806367"/>
              <a:ext cx="122174" cy="531399"/>
            </a:xfrm>
            <a:custGeom>
              <a:avLst/>
              <a:gdLst/>
              <a:ahLst/>
              <a:cxnLst/>
              <a:rect l="l" t="t" r="r" b="b"/>
              <a:pathLst>
                <a:path w="138834" h="241271" extrusionOk="0">
                  <a:moveTo>
                    <a:pt x="139593" y="120939"/>
                  </a:moveTo>
                  <a:cubicBezTo>
                    <a:pt x="139464" y="117094"/>
                    <a:pt x="138060" y="113613"/>
                    <a:pt x="135876" y="111685"/>
                  </a:cubicBezTo>
                  <a:lnTo>
                    <a:pt x="11967" y="2462"/>
                  </a:lnTo>
                  <a:cubicBezTo>
                    <a:pt x="6992" y="-1930"/>
                    <a:pt x="768" y="3552"/>
                    <a:pt x="769" y="12327"/>
                  </a:cubicBezTo>
                  <a:lnTo>
                    <a:pt x="769" y="230775"/>
                  </a:lnTo>
                  <a:cubicBezTo>
                    <a:pt x="768" y="239550"/>
                    <a:pt x="6992" y="245031"/>
                    <a:pt x="11967" y="240640"/>
                  </a:cubicBezTo>
                  <a:lnTo>
                    <a:pt x="135876" y="131416"/>
                  </a:lnTo>
                  <a:cubicBezTo>
                    <a:pt x="138308" y="129270"/>
                    <a:pt x="139744" y="125221"/>
                    <a:pt x="139593" y="120939"/>
                  </a:cubicBezTo>
                  <a:close/>
                </a:path>
              </a:pathLst>
            </a:custGeom>
            <a:solidFill>
              <a:srgbClr val="000000">
                <a:alpha val="207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3" name="Google Shape;573;p6"/>
            <p:cNvGrpSpPr/>
            <p:nvPr/>
          </p:nvGrpSpPr>
          <p:grpSpPr>
            <a:xfrm>
              <a:off x="7512198" y="4223133"/>
              <a:ext cx="2625942" cy="1049638"/>
              <a:chOff x="7587618" y="2474459"/>
              <a:chExt cx="2625942" cy="1049638"/>
            </a:xfrm>
          </p:grpSpPr>
          <p:sp>
            <p:nvSpPr>
              <p:cNvPr id="574" name="Google Shape;574;p6"/>
              <p:cNvSpPr/>
              <p:nvPr/>
            </p:nvSpPr>
            <p:spPr>
              <a:xfrm>
                <a:off x="7587618" y="2806416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9" y="76434"/>
                    </a:moveTo>
                    <a:lnTo>
                      <a:pt x="9" y="361816"/>
                    </a:lnTo>
                    <a:cubicBezTo>
                      <a:pt x="9" y="404193"/>
                      <a:pt x="34137" y="438309"/>
                      <a:pt x="76530" y="438309"/>
                    </a:cubicBezTo>
                    <a:lnTo>
                      <a:pt x="275467" y="438309"/>
                    </a:lnTo>
                    <a:cubicBezTo>
                      <a:pt x="317860" y="438309"/>
                      <a:pt x="359392" y="392693"/>
                      <a:pt x="388427" y="361816"/>
                    </a:cubicBezTo>
                    <a:cubicBezTo>
                      <a:pt x="419831" y="328419"/>
                      <a:pt x="490418" y="269882"/>
                      <a:pt x="492936" y="227319"/>
                    </a:cubicBezTo>
                    <a:cubicBezTo>
                      <a:pt x="496194" y="172254"/>
                      <a:pt x="430012" y="115247"/>
                      <a:pt x="392525" y="76434"/>
                    </a:cubicBezTo>
                    <a:cubicBezTo>
                      <a:pt x="363080" y="45947"/>
                      <a:pt x="317860" y="-59"/>
                      <a:pt x="275467" y="-59"/>
                    </a:cubicBez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8417626" y="3090380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492802"/>
                    </a:moveTo>
                    <a:lnTo>
                      <a:pt x="76530" y="492802"/>
                    </a:lnTo>
                    <a:cubicBezTo>
                      <a:pt x="34137" y="492802"/>
                      <a:pt x="9" y="458686"/>
                      <a:pt x="9" y="416309"/>
                    </a:cubicBezTo>
                    <a:lnTo>
                      <a:pt x="9" y="217446"/>
                    </a:lnTo>
                    <a:cubicBezTo>
                      <a:pt x="9" y="175069"/>
                      <a:pt x="45641" y="133552"/>
                      <a:pt x="76530" y="104528"/>
                    </a:cubicBezTo>
                    <a:cubicBezTo>
                      <a:pt x="109939" y="73135"/>
                      <a:pt x="168498" y="2575"/>
                      <a:pt x="211077" y="57"/>
                    </a:cubicBezTo>
                    <a:cubicBezTo>
                      <a:pt x="266162" y="-3200"/>
                      <a:pt x="323190" y="62958"/>
                      <a:pt x="362018" y="100431"/>
                    </a:cubicBezTo>
                    <a:cubicBezTo>
                      <a:pt x="392516" y="129865"/>
                      <a:pt x="438539" y="175069"/>
                      <a:pt x="438539" y="217446"/>
                    </a:cubicBezTo>
                    <a:lnTo>
                      <a:pt x="438539" y="416309"/>
                    </a:lnTo>
                    <a:cubicBezTo>
                      <a:pt x="438539" y="458686"/>
                      <a:pt x="404411" y="492802"/>
                      <a:pt x="362018" y="492802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8417626" y="2474459"/>
                <a:ext cx="965862" cy="433717"/>
              </a:xfrm>
              <a:custGeom>
                <a:avLst/>
                <a:gdLst/>
                <a:ahLst/>
                <a:cxnLst/>
                <a:rect l="l" t="t" r="r" b="b"/>
                <a:pathLst>
                  <a:path w="438530" h="492860" extrusionOk="0">
                    <a:moveTo>
                      <a:pt x="362018" y="-59"/>
                    </a:moveTo>
                    <a:lnTo>
                      <a:pt x="76530" y="-59"/>
                    </a:lnTo>
                    <a:cubicBezTo>
                      <a:pt x="34137" y="-59"/>
                      <a:pt x="9" y="34057"/>
                      <a:pt x="9" y="76434"/>
                    </a:cubicBezTo>
                    <a:lnTo>
                      <a:pt x="9" y="275297"/>
                    </a:lnTo>
                    <a:cubicBezTo>
                      <a:pt x="9" y="317674"/>
                      <a:pt x="45641" y="359191"/>
                      <a:pt x="76530" y="388215"/>
                    </a:cubicBezTo>
                    <a:cubicBezTo>
                      <a:pt x="109939" y="419608"/>
                      <a:pt x="168498" y="490168"/>
                      <a:pt x="211077" y="492686"/>
                    </a:cubicBezTo>
                    <a:cubicBezTo>
                      <a:pt x="266162" y="495942"/>
                      <a:pt x="323190" y="429785"/>
                      <a:pt x="362018" y="392312"/>
                    </a:cubicBezTo>
                    <a:cubicBezTo>
                      <a:pt x="392516" y="362878"/>
                      <a:pt x="438539" y="317674"/>
                      <a:pt x="438539" y="275297"/>
                    </a:cubicBezTo>
                    <a:lnTo>
                      <a:pt x="438539" y="76434"/>
                    </a:lnTo>
                    <a:cubicBezTo>
                      <a:pt x="438539" y="34057"/>
                      <a:pt x="404411" y="-59"/>
                      <a:pt x="362018" y="-59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9127633" y="2806416"/>
                <a:ext cx="1085927" cy="385763"/>
              </a:xfrm>
              <a:custGeom>
                <a:avLst/>
                <a:gdLst/>
                <a:ahLst/>
                <a:cxnLst/>
                <a:rect l="l" t="t" r="r" b="b"/>
                <a:pathLst>
                  <a:path w="493043" h="438367" extrusionOk="0">
                    <a:moveTo>
                      <a:pt x="493052" y="76434"/>
                    </a:moveTo>
                    <a:lnTo>
                      <a:pt x="493052" y="361816"/>
                    </a:lnTo>
                    <a:cubicBezTo>
                      <a:pt x="493052" y="404193"/>
                      <a:pt x="458924" y="438309"/>
                      <a:pt x="416531" y="438309"/>
                    </a:cubicBezTo>
                    <a:lnTo>
                      <a:pt x="217594" y="438309"/>
                    </a:lnTo>
                    <a:cubicBezTo>
                      <a:pt x="175201" y="438309"/>
                      <a:pt x="133669" y="392693"/>
                      <a:pt x="104634" y="361816"/>
                    </a:cubicBezTo>
                    <a:cubicBezTo>
                      <a:pt x="73230" y="328419"/>
                      <a:pt x="2643" y="269882"/>
                      <a:pt x="125" y="227319"/>
                    </a:cubicBezTo>
                    <a:cubicBezTo>
                      <a:pt x="-3133" y="172254"/>
                      <a:pt x="63049" y="115247"/>
                      <a:pt x="100536" y="76434"/>
                    </a:cubicBezTo>
                    <a:cubicBezTo>
                      <a:pt x="129981" y="45947"/>
                      <a:pt x="175201" y="-59"/>
                      <a:pt x="217594" y="-59"/>
                    </a:cubicBezTo>
                    <a:lnTo>
                      <a:pt x="416531" y="-59"/>
                    </a:lnTo>
                    <a:cubicBezTo>
                      <a:pt x="458924" y="-59"/>
                      <a:pt x="493052" y="34057"/>
                      <a:pt x="493052" y="76434"/>
                    </a:cubicBezTo>
                    <a:close/>
                  </a:path>
                </a:pathLst>
              </a:custGeom>
              <a:solidFill>
                <a:srgbClr val="FFFFFF">
                  <a:alpha val="207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8" name="Google Shape;578;p6"/>
          <p:cNvGrpSpPr/>
          <p:nvPr/>
        </p:nvGrpSpPr>
        <p:grpSpPr>
          <a:xfrm>
            <a:off x="11292720" y="5034469"/>
            <a:ext cx="255997" cy="417015"/>
            <a:chOff x="4285901" y="1512838"/>
            <a:chExt cx="1122300" cy="1828213"/>
          </a:xfrm>
        </p:grpSpPr>
        <p:sp>
          <p:nvSpPr>
            <p:cNvPr id="579" name="Google Shape;579;p6"/>
            <p:cNvSpPr/>
            <p:nvPr/>
          </p:nvSpPr>
          <p:spPr>
            <a:xfrm rot="3605181">
              <a:off x="4916269" y="2525998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 rot="-3605181" flipH="1">
              <a:off x="4754341" y="2520051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4811675" y="1710549"/>
              <a:ext cx="70800" cy="796500"/>
            </a:xfrm>
            <a:prstGeom prst="rect">
              <a:avLst/>
            </a:prstGeom>
            <a:gradFill>
              <a:gsLst>
                <a:gs pos="0">
                  <a:srgbClr val="E0E3EC"/>
                </a:gs>
                <a:gs pos="79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4787811" y="2228011"/>
              <a:ext cx="118500" cy="461700"/>
            </a:xfrm>
            <a:prstGeom prst="rect">
              <a:avLst/>
            </a:prstGeom>
            <a:gradFill>
              <a:gsLst>
                <a:gs pos="0">
                  <a:srgbClr val="868592"/>
                </a:gs>
                <a:gs pos="44000">
                  <a:srgbClr val="E0E3EC"/>
                </a:gs>
                <a:gs pos="96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 rot="5400000">
              <a:off x="4717751" y="1080988"/>
              <a:ext cx="258600" cy="1122300"/>
            </a:xfrm>
            <a:prstGeom prst="round2SameRect">
              <a:avLst>
                <a:gd name="adj1" fmla="val 6659"/>
                <a:gd name="adj2" fmla="val 0"/>
              </a:avLst>
            </a:prstGeom>
            <a:gradFill>
              <a:gsLst>
                <a:gs pos="0">
                  <a:srgbClr val="B9B2BA"/>
                </a:gs>
                <a:gs pos="8000">
                  <a:srgbClr val="D0CAD4"/>
                </a:gs>
                <a:gs pos="20650">
                  <a:srgbClr val="BBBECF"/>
                </a:gs>
                <a:gs pos="91000">
                  <a:srgbClr val="BBBECF"/>
                </a:gs>
                <a:gs pos="97000">
                  <a:srgbClr val="7B7F88"/>
                </a:gs>
                <a:gs pos="100000">
                  <a:srgbClr val="8B8C8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4" name="Google Shape;584;p6"/>
            <p:cNvGrpSpPr/>
            <p:nvPr/>
          </p:nvGrpSpPr>
          <p:grpSpPr>
            <a:xfrm>
              <a:off x="4476647" y="2375951"/>
              <a:ext cx="740757" cy="965100"/>
              <a:chOff x="4516791" y="2498615"/>
              <a:chExt cx="740757" cy="965100"/>
            </a:xfrm>
          </p:grpSpPr>
          <p:sp>
            <p:nvSpPr>
              <p:cNvPr id="585" name="Google Shape;585;p6"/>
              <p:cNvSpPr/>
              <p:nvPr/>
            </p:nvSpPr>
            <p:spPr>
              <a:xfrm rot="-5400000" flipH="1">
                <a:off x="4204411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 rot="5400000">
                <a:off x="4617748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6"/>
              <p:cNvSpPr/>
              <p:nvPr/>
            </p:nvSpPr>
            <p:spPr>
              <a:xfrm>
                <a:off x="4874570" y="2498615"/>
                <a:ext cx="25200" cy="965100"/>
              </a:xfrm>
              <a:prstGeom prst="rect">
                <a:avLst/>
              </a:pr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6200038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8" name="Google Shape;588;p6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20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91" name="Google Shape;591;p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600" b="1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Бесплатные </a:t>
              </a:r>
              <a:r>
                <a:rPr lang="ru-RU" sz="3600" b="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шаблоны презентаций и игр, выполненных в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ru-RU" sz="36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или</a:t>
              </a:r>
              <a:r>
                <a:rPr lang="en" sz="36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3600" b="1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000" b="1" dirty="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НЕ подлежит продаже и изменению авторства!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Со всеми вопросами обращайтесь </a:t>
              </a:r>
              <a:r>
                <a:rPr lang="en" sz="27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slidesmania.com</a:t>
              </a:r>
              <a:endParaRPr sz="27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Не удаляйте текст </a:t>
              </a:r>
              <a:r>
                <a:rPr lang="en" sz="20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slidesmania.com </a:t>
              </a:r>
              <a:r>
                <a:rPr lang="ru-RU" sz="2000" dirty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на боковой </a:t>
              </a:r>
              <a:r>
                <a:rPr lang="ru-RU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панели слайдов</a:t>
              </a: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  <a:endParaRPr sz="2000" dirty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593" name="Google Shape;593;p7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94" name="Google Shape;594;p7">
              <a:hlinkClick r:id="rId2"/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7">
              <a:hlinkClick r:id="rId4"/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7">
              <a:hlinkClick r:id="rId6"/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7">
              <a:hlinkClick r:id="rId8"/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p7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1" dirty="0">
                  <a:solidFill>
                    <a:srgbClr val="252525"/>
                  </a:solidFill>
                  <a:latin typeface="Monotype Corsiva" panose="03010101010201010101" pitchFamily="66" charset="0"/>
                  <a:ea typeface="Homemade Apple"/>
                  <a:cs typeface="Homemade Apple"/>
                  <a:sym typeface="Homemade Apple"/>
                </a:rPr>
                <a:t>Делиться всегда приятно!</a:t>
              </a:r>
              <a:endParaRPr sz="2400" b="1" i="1" dirty="0">
                <a:solidFill>
                  <a:srgbClr val="252525"/>
                </a:solidFill>
                <a:latin typeface="Monotype Corsiva" panose="03010101010201010101" pitchFamily="66" charset="0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599" name="Google Shape;599;p7"/>
          <p:cNvPicPr preferRelativeResize="0"/>
          <p:nvPr/>
        </p:nvPicPr>
        <p:blipFill rotWithShape="1">
          <a:blip r:embed="rId10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dist="76200" dir="2640000" algn="bl" rotWithShape="0">
              <a:srgbClr val="000000">
                <a:alpha val="33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uckiest Guy"/>
              <a:buNone/>
              <a:defRPr sz="4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Char char="●"/>
              <a:defRPr sz="190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Char char="○"/>
              <a:defRPr sz="190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Char char="■"/>
              <a:defRPr sz="190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Char char="●"/>
              <a:defRPr sz="190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Char char="○"/>
              <a:defRPr sz="190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Char char="■"/>
              <a:defRPr sz="190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Char char="●"/>
              <a:defRPr sz="190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 Medium"/>
              <a:buChar char="○"/>
              <a:defRPr sz="190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aleway Medium"/>
              <a:buChar char="■"/>
              <a:defRPr sz="1900">
                <a:solidFill>
                  <a:schemeClr val="dk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7.gif"/><Relationship Id="rId7" Type="http://schemas.openxmlformats.org/officeDocument/2006/relationships/slide" Target="slide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1.xml"/><Relationship Id="rId7" Type="http://schemas.openxmlformats.org/officeDocument/2006/relationships/slide" Target="slid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8.gif"/><Relationship Id="rId7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12.xml"/><Relationship Id="rId9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9.gif"/><Relationship Id="rId7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slide" Target="slide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31.gif"/><Relationship Id="rId7" Type="http://schemas.openxmlformats.org/officeDocument/2006/relationships/slide" Target="slid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9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slide" Target="slide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3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slide" Target="slide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"/>
          <p:cNvSpPr/>
          <p:nvPr/>
        </p:nvSpPr>
        <p:spPr>
          <a:xfrm>
            <a:off x="6244700" y="5460650"/>
            <a:ext cx="3633300" cy="702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6244700" y="5460650"/>
            <a:ext cx="3633300" cy="702600"/>
          </a:xfrm>
          <a:prstGeom prst="roundRect">
            <a:avLst>
              <a:gd name="adj" fmla="val 50000"/>
            </a:avLst>
          </a:prstGeom>
          <a:solidFill>
            <a:srgbClr val="000000">
              <a:alpha val="20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8"/>
          <p:cNvSpPr txBox="1">
            <a:spLocks noGrp="1"/>
          </p:cNvSpPr>
          <p:nvPr>
            <p:ph type="title"/>
          </p:nvPr>
        </p:nvSpPr>
        <p:spPr>
          <a:xfrm>
            <a:off x="6069075" y="756750"/>
            <a:ext cx="5784000" cy="4626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Fira Sans Black" panose="020B0A03050000020004" pitchFamily="34" charset="0"/>
              </a:rPr>
              <a:t>Готовы</a:t>
            </a:r>
            <a:br>
              <a:rPr lang="ru-RU" dirty="0">
                <a:latin typeface="Fira Sans Black" panose="020B0A03050000020004" pitchFamily="34" charset="0"/>
              </a:rPr>
            </a:br>
            <a:r>
              <a:rPr lang="ru-RU" dirty="0">
                <a:latin typeface="Fira Sans Black" panose="020B0A03050000020004" pitchFamily="34" charset="0"/>
              </a:rPr>
              <a:t>играть?</a:t>
            </a:r>
            <a:endParaRPr dirty="0">
              <a:latin typeface="Fira Sans Black" panose="020B0A03050000020004" pitchFamily="34" charset="0"/>
            </a:endParaRPr>
          </a:p>
        </p:txBody>
      </p:sp>
      <p:sp>
        <p:nvSpPr>
          <p:cNvPr id="607" name="Google Shape;607;p8"/>
          <p:cNvSpPr txBox="1">
            <a:spLocks noGrp="1"/>
          </p:cNvSpPr>
          <p:nvPr>
            <p:ph type="subTitle" idx="1"/>
          </p:nvPr>
        </p:nvSpPr>
        <p:spPr>
          <a:xfrm>
            <a:off x="6244699" y="4507324"/>
            <a:ext cx="49122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Весёлая кран-машина</a:t>
            </a:r>
            <a:endParaRPr dirty="0"/>
          </a:p>
        </p:txBody>
      </p:sp>
      <p:sp>
        <p:nvSpPr>
          <p:cNvPr id="608" name="Google Shape;608;p8"/>
          <p:cNvSpPr/>
          <p:nvPr/>
        </p:nvSpPr>
        <p:spPr>
          <a:xfrm>
            <a:off x="6244700" y="5383350"/>
            <a:ext cx="3633300" cy="702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 txBox="1"/>
          <p:nvPr/>
        </p:nvSpPr>
        <p:spPr>
          <a:xfrm>
            <a:off x="6244700" y="5274050"/>
            <a:ext cx="3633300" cy="923400"/>
          </a:xfrm>
          <a:prstGeom prst="rect">
            <a:avLst/>
          </a:prstGeom>
          <a:noFill/>
          <a:ln>
            <a:noFill/>
          </a:ln>
          <a:effectLst>
            <a:outerShdw dist="47625" dir="318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chemeClr val="dk1"/>
                </a:solidFill>
                <a:latin typeface="Fira Sans Black" panose="020B0A03050000020004" pitchFamily="34" charset="0"/>
                <a:ea typeface="Luckiest Guy"/>
                <a:cs typeface="Luckiest Guy"/>
                <a:sym typeface="Luckiest Guy"/>
              </a:rPr>
              <a:t>Вперёд</a:t>
            </a:r>
            <a:r>
              <a:rPr lang="en" sz="4800" dirty="0">
                <a:solidFill>
                  <a:schemeClr val="dk1"/>
                </a:solidFill>
                <a:latin typeface="Fira Sans Black" panose="020B0A03050000020004" pitchFamily="34" charset="0"/>
                <a:ea typeface="Luckiest Guy"/>
                <a:cs typeface="Luckiest Guy"/>
                <a:sym typeface="Luckiest Guy"/>
              </a:rPr>
              <a:t>!</a:t>
            </a:r>
            <a:endParaRPr sz="4800" dirty="0">
              <a:solidFill>
                <a:schemeClr val="dk1"/>
              </a:solidFill>
              <a:latin typeface="Fira Sans Black" panose="020B0A03050000020004" pitchFamily="34" charset="0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040" y="1223475"/>
            <a:ext cx="1408176" cy="2823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27" name="Google Shape;727;p17">
            <a:hlinkClick r:id="rId4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7">
            <a:hlinkClick r:id="rId5" action="ppaction://hlinksldjump"/>
          </p:cNvPr>
          <p:cNvSpPr/>
          <p:nvPr/>
        </p:nvSpPr>
        <p:spPr>
          <a:xfrm flipH="1">
            <a:off x="9600900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7">
            <a:hlinkClick r:id="rId6" action="ppaction://hlinksldjump"/>
          </p:cNvPr>
          <p:cNvSpPr/>
          <p:nvPr/>
        </p:nvSpPr>
        <p:spPr>
          <a:xfrm rot="5400000">
            <a:off x="8565727" y="10510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7">
            <a:hlinkClick r:id="rId7" action="ppaction://hlinksldjump"/>
          </p:cNvPr>
          <p:cNvSpPr/>
          <p:nvPr/>
        </p:nvSpPr>
        <p:spPr>
          <a:xfrm rot="5400000" flipH="1">
            <a:off x="8565727" y="30262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7">
            <a:hlinkClick r:id="rId8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6959475" y="421100"/>
            <a:ext cx="4816800" cy="542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7200" dirty="0">
                <a:solidFill>
                  <a:srgbClr val="FFFFFF"/>
                </a:solidFill>
                <a:latin typeface="Fira Sans Black" panose="020B0A03050000020004" pitchFamily="34" charset="0"/>
              </a:rPr>
              <a:t>Щелкните здесь, чтобы открыть!</a:t>
            </a:r>
            <a:endParaRPr sz="9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18"/>
          <p:cNvGrpSpPr/>
          <p:nvPr/>
        </p:nvGrpSpPr>
        <p:grpSpPr>
          <a:xfrm>
            <a:off x="3144139" y="1223477"/>
            <a:ext cx="963158" cy="1568972"/>
            <a:chOff x="4285901" y="1512838"/>
            <a:chExt cx="1122300" cy="1828213"/>
          </a:xfrm>
        </p:grpSpPr>
        <p:sp>
          <p:nvSpPr>
            <p:cNvPr id="737" name="Google Shape;737;p18"/>
            <p:cNvSpPr/>
            <p:nvPr/>
          </p:nvSpPr>
          <p:spPr>
            <a:xfrm rot="3605181">
              <a:off x="4916269" y="2525998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 rot="-3605181" flipH="1">
              <a:off x="4754341" y="2520051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4811675" y="1710549"/>
              <a:ext cx="70800" cy="796500"/>
            </a:xfrm>
            <a:prstGeom prst="rect">
              <a:avLst/>
            </a:prstGeom>
            <a:gradFill>
              <a:gsLst>
                <a:gs pos="0">
                  <a:srgbClr val="E0E3EC"/>
                </a:gs>
                <a:gs pos="79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4787811" y="2228011"/>
              <a:ext cx="118500" cy="461700"/>
            </a:xfrm>
            <a:prstGeom prst="rect">
              <a:avLst/>
            </a:prstGeom>
            <a:gradFill>
              <a:gsLst>
                <a:gs pos="0">
                  <a:srgbClr val="868592"/>
                </a:gs>
                <a:gs pos="44000">
                  <a:srgbClr val="E0E3EC"/>
                </a:gs>
                <a:gs pos="96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 rot="5400000">
              <a:off x="4717751" y="1080988"/>
              <a:ext cx="258600" cy="1122300"/>
            </a:xfrm>
            <a:prstGeom prst="round2SameRect">
              <a:avLst>
                <a:gd name="adj1" fmla="val 6659"/>
                <a:gd name="adj2" fmla="val 0"/>
              </a:avLst>
            </a:prstGeom>
            <a:gradFill>
              <a:gsLst>
                <a:gs pos="0">
                  <a:srgbClr val="B9B2BA"/>
                </a:gs>
                <a:gs pos="8000">
                  <a:srgbClr val="D0CAD4"/>
                </a:gs>
                <a:gs pos="20650">
                  <a:srgbClr val="BBBECF"/>
                </a:gs>
                <a:gs pos="91000">
                  <a:srgbClr val="BBBECF"/>
                </a:gs>
                <a:gs pos="97000">
                  <a:srgbClr val="7B7F88"/>
                </a:gs>
                <a:gs pos="100000">
                  <a:srgbClr val="8B8C8C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2" name="Google Shape;742;p18"/>
            <p:cNvGrpSpPr/>
            <p:nvPr/>
          </p:nvGrpSpPr>
          <p:grpSpPr>
            <a:xfrm>
              <a:off x="4476647" y="2375951"/>
              <a:ext cx="740757" cy="965100"/>
              <a:chOff x="4516791" y="2498615"/>
              <a:chExt cx="740757" cy="965100"/>
            </a:xfrm>
          </p:grpSpPr>
          <p:sp>
            <p:nvSpPr>
              <p:cNvPr id="743" name="Google Shape;743;p18"/>
              <p:cNvSpPr/>
              <p:nvPr/>
            </p:nvSpPr>
            <p:spPr>
              <a:xfrm rot="-5400000" flipH="1">
                <a:off x="4204411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 rot="5400000">
                <a:off x="4617748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4874570" y="2498615"/>
                <a:ext cx="25200" cy="965100"/>
              </a:xfrm>
              <a:prstGeom prst="rect">
                <a:avLst/>
              </a:pr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6200038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46" name="Google Shape;746;p18">
            <a:hlinkClick r:id="rId3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8">
            <a:hlinkClick r:id="rId4" action="ppaction://hlinksldjump"/>
          </p:cNvPr>
          <p:cNvSpPr/>
          <p:nvPr/>
        </p:nvSpPr>
        <p:spPr>
          <a:xfrm>
            <a:off x="7530475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8">
            <a:hlinkClick r:id="rId5" action="ppaction://hlinksldjump"/>
          </p:cNvPr>
          <p:cNvSpPr/>
          <p:nvPr/>
        </p:nvSpPr>
        <p:spPr>
          <a:xfrm flipH="1">
            <a:off x="9600900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8">
            <a:hlinkClick r:id="rId6" action="ppaction://hlinksldjump"/>
          </p:cNvPr>
          <p:cNvSpPr/>
          <p:nvPr/>
        </p:nvSpPr>
        <p:spPr>
          <a:xfrm rot="5400000">
            <a:off x="8565727" y="10510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8">
            <a:hlinkClick r:id="rId7" action="ppaction://hlinksldjump"/>
          </p:cNvPr>
          <p:cNvSpPr/>
          <p:nvPr/>
        </p:nvSpPr>
        <p:spPr>
          <a:xfrm rot="5400000" flipH="1">
            <a:off x="8565727" y="30262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8">
            <a:hlinkClick r:id="rId8" action="ppaction://hlinksldjump"/>
          </p:cNvPr>
          <p:cNvSpPr/>
          <p:nvPr/>
        </p:nvSpPr>
        <p:spPr>
          <a:xfrm>
            <a:off x="7604825" y="5285350"/>
            <a:ext cx="3604200" cy="1064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8"/>
          <p:cNvSpPr txBox="1">
            <a:spLocks noGrp="1"/>
          </p:cNvSpPr>
          <p:nvPr>
            <p:ph type="subTitle" idx="4294967295"/>
          </p:nvPr>
        </p:nvSpPr>
        <p:spPr>
          <a:xfrm>
            <a:off x="6432550" y="173850"/>
            <a:ext cx="5759400" cy="41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buClr>
                <a:srgbClr val="FFFFFF"/>
              </a:buClr>
              <a:buNone/>
            </a:pPr>
            <a:r>
              <a:rPr lang="ru-RU" sz="1500" dirty="0">
                <a:solidFill>
                  <a:srgbClr val="FFFFFF"/>
                </a:solidFill>
              </a:rPr>
              <a:t>Используйте направляющие кнопки для перемещения захвата. Когда готовы нажмите «Вперёд!»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625" y="1223475"/>
            <a:ext cx="1408176" cy="28254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58" name="Google Shape;758;p19">
            <a:hlinkClick r:id="rId4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9">
            <a:hlinkClick r:id="rId5" action="ppaction://hlinksldjump"/>
          </p:cNvPr>
          <p:cNvSpPr/>
          <p:nvPr/>
        </p:nvSpPr>
        <p:spPr>
          <a:xfrm>
            <a:off x="7530475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9">
            <a:hlinkClick r:id="rId6" action="ppaction://hlinksldjump"/>
          </p:cNvPr>
          <p:cNvSpPr/>
          <p:nvPr/>
        </p:nvSpPr>
        <p:spPr>
          <a:xfrm flipH="1">
            <a:off x="9600900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9">
            <a:hlinkClick r:id="rId7" action="ppaction://hlinksldjump"/>
          </p:cNvPr>
          <p:cNvSpPr/>
          <p:nvPr/>
        </p:nvSpPr>
        <p:spPr>
          <a:xfrm rot="5400000">
            <a:off x="8565727" y="10510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9">
            <a:hlinkClick r:id="rId8" action="ppaction://hlinksldjump"/>
          </p:cNvPr>
          <p:cNvSpPr/>
          <p:nvPr/>
        </p:nvSpPr>
        <p:spPr>
          <a:xfrm rot="5400000" flipH="1">
            <a:off x="8565727" y="30262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9">
            <a:hlinkClick r:id="rId9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6959475" y="421100"/>
            <a:ext cx="4816800" cy="542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7200" dirty="0">
                <a:solidFill>
                  <a:srgbClr val="FFFFFF"/>
                </a:solidFill>
                <a:latin typeface="Fira Sans Black" panose="020B0A03050000020004" pitchFamily="34" charset="0"/>
              </a:rPr>
              <a:t>Щелкните здесь, чтобы открыть!</a:t>
            </a:r>
            <a:endParaRPr sz="9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" name="Google Shape;768;p20"/>
          <p:cNvGrpSpPr/>
          <p:nvPr/>
        </p:nvGrpSpPr>
        <p:grpSpPr>
          <a:xfrm>
            <a:off x="4591939" y="1223477"/>
            <a:ext cx="963158" cy="1568972"/>
            <a:chOff x="4285901" y="1512838"/>
            <a:chExt cx="1122300" cy="1828213"/>
          </a:xfrm>
        </p:grpSpPr>
        <p:sp>
          <p:nvSpPr>
            <p:cNvPr id="769" name="Google Shape;769;p20"/>
            <p:cNvSpPr/>
            <p:nvPr/>
          </p:nvSpPr>
          <p:spPr>
            <a:xfrm rot="3605181">
              <a:off x="4916269" y="2525998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0"/>
            <p:cNvSpPr/>
            <p:nvPr/>
          </p:nvSpPr>
          <p:spPr>
            <a:xfrm rot="-3605181" flipH="1">
              <a:off x="4754341" y="2520051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4811675" y="1710549"/>
              <a:ext cx="70800" cy="796500"/>
            </a:xfrm>
            <a:prstGeom prst="rect">
              <a:avLst/>
            </a:prstGeom>
            <a:gradFill>
              <a:gsLst>
                <a:gs pos="0">
                  <a:srgbClr val="E0E3EC"/>
                </a:gs>
                <a:gs pos="79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4787811" y="2228011"/>
              <a:ext cx="118500" cy="461700"/>
            </a:xfrm>
            <a:prstGeom prst="rect">
              <a:avLst/>
            </a:prstGeom>
            <a:gradFill>
              <a:gsLst>
                <a:gs pos="0">
                  <a:srgbClr val="868592"/>
                </a:gs>
                <a:gs pos="44000">
                  <a:srgbClr val="E0E3EC"/>
                </a:gs>
                <a:gs pos="96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0"/>
            <p:cNvSpPr/>
            <p:nvPr/>
          </p:nvSpPr>
          <p:spPr>
            <a:xfrm rot="5400000">
              <a:off x="4717751" y="1080988"/>
              <a:ext cx="258600" cy="1122300"/>
            </a:xfrm>
            <a:prstGeom prst="round2SameRect">
              <a:avLst>
                <a:gd name="adj1" fmla="val 6659"/>
                <a:gd name="adj2" fmla="val 0"/>
              </a:avLst>
            </a:prstGeom>
            <a:gradFill>
              <a:gsLst>
                <a:gs pos="0">
                  <a:srgbClr val="B9B2BA"/>
                </a:gs>
                <a:gs pos="8000">
                  <a:srgbClr val="D0CAD4"/>
                </a:gs>
                <a:gs pos="20650">
                  <a:srgbClr val="BBBECF"/>
                </a:gs>
                <a:gs pos="91000">
                  <a:srgbClr val="BBBECF"/>
                </a:gs>
                <a:gs pos="97000">
                  <a:srgbClr val="7B7F88"/>
                </a:gs>
                <a:gs pos="100000">
                  <a:srgbClr val="8B8C8C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4" name="Google Shape;774;p20"/>
            <p:cNvGrpSpPr/>
            <p:nvPr/>
          </p:nvGrpSpPr>
          <p:grpSpPr>
            <a:xfrm>
              <a:off x="4476647" y="2375951"/>
              <a:ext cx="740757" cy="965100"/>
              <a:chOff x="4516791" y="2498615"/>
              <a:chExt cx="740757" cy="965100"/>
            </a:xfrm>
          </p:grpSpPr>
          <p:sp>
            <p:nvSpPr>
              <p:cNvPr id="775" name="Google Shape;775;p20"/>
              <p:cNvSpPr/>
              <p:nvPr/>
            </p:nvSpPr>
            <p:spPr>
              <a:xfrm rot="-5400000" flipH="1">
                <a:off x="4204411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20"/>
              <p:cNvSpPr/>
              <p:nvPr/>
            </p:nvSpPr>
            <p:spPr>
              <a:xfrm rot="5400000">
                <a:off x="4617748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20"/>
              <p:cNvSpPr/>
              <p:nvPr/>
            </p:nvSpPr>
            <p:spPr>
              <a:xfrm>
                <a:off x="4874570" y="2498615"/>
                <a:ext cx="25200" cy="965100"/>
              </a:xfrm>
              <a:prstGeom prst="rect">
                <a:avLst/>
              </a:pr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6200038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78" name="Google Shape;778;p20">
            <a:hlinkClick r:id="rId3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0">
            <a:hlinkClick r:id="rId4" action="ppaction://hlinksldjump"/>
          </p:cNvPr>
          <p:cNvSpPr/>
          <p:nvPr/>
        </p:nvSpPr>
        <p:spPr>
          <a:xfrm>
            <a:off x="7530475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0">
            <a:hlinkClick r:id="rId5" action="ppaction://hlinksldjump"/>
          </p:cNvPr>
          <p:cNvSpPr/>
          <p:nvPr/>
        </p:nvSpPr>
        <p:spPr>
          <a:xfrm rot="5400000">
            <a:off x="8565727" y="10510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0">
            <a:hlinkClick r:id="rId6" action="ppaction://hlinksldjump"/>
          </p:cNvPr>
          <p:cNvSpPr/>
          <p:nvPr/>
        </p:nvSpPr>
        <p:spPr>
          <a:xfrm rot="5400000" flipH="1">
            <a:off x="8565727" y="30262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0">
            <a:hlinkClick r:id="rId7" action="ppaction://hlinksldjump"/>
          </p:cNvPr>
          <p:cNvSpPr/>
          <p:nvPr/>
        </p:nvSpPr>
        <p:spPr>
          <a:xfrm>
            <a:off x="7604825" y="5285350"/>
            <a:ext cx="3604200" cy="1064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0"/>
          <p:cNvSpPr txBox="1">
            <a:spLocks noGrp="1"/>
          </p:cNvSpPr>
          <p:nvPr>
            <p:ph type="subTitle" idx="4294967295"/>
          </p:nvPr>
        </p:nvSpPr>
        <p:spPr>
          <a:xfrm>
            <a:off x="6432550" y="173850"/>
            <a:ext cx="5759400" cy="41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buClr>
                <a:srgbClr val="FFFFFF"/>
              </a:buClr>
              <a:buNone/>
            </a:pPr>
            <a:r>
              <a:rPr lang="ru-RU" sz="1500" dirty="0">
                <a:solidFill>
                  <a:srgbClr val="FFFFFF"/>
                </a:solidFill>
              </a:rPr>
              <a:t>Используйте направляющие кнопки для перемещения захвата. Когда готовы нажмите «Вперёд!»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438" y="1223475"/>
            <a:ext cx="1408176" cy="28254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89" name="Google Shape;789;p21">
            <a:hlinkClick r:id="rId4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1">
            <a:hlinkClick r:id="rId5" action="ppaction://hlinksldjump"/>
          </p:cNvPr>
          <p:cNvSpPr/>
          <p:nvPr/>
        </p:nvSpPr>
        <p:spPr>
          <a:xfrm>
            <a:off x="7530475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1">
            <a:hlinkClick r:id="rId6" action="ppaction://hlinksldjump"/>
          </p:cNvPr>
          <p:cNvSpPr/>
          <p:nvPr/>
        </p:nvSpPr>
        <p:spPr>
          <a:xfrm rot="5400000">
            <a:off x="8565727" y="10510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1">
            <a:hlinkClick r:id="rId7" action="ppaction://hlinksldjump"/>
          </p:cNvPr>
          <p:cNvSpPr/>
          <p:nvPr/>
        </p:nvSpPr>
        <p:spPr>
          <a:xfrm rot="5400000" flipH="1">
            <a:off x="8565727" y="30262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1">
            <a:hlinkClick r:id="rId8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6959475" y="421100"/>
            <a:ext cx="4816800" cy="542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7200" dirty="0">
                <a:solidFill>
                  <a:srgbClr val="FFFFFF"/>
                </a:solidFill>
                <a:latin typeface="Fira Sans Black" panose="020B0A03050000020004" pitchFamily="34" charset="0"/>
              </a:rPr>
              <a:t>Щелкните здесь, чтобы открыть!</a:t>
            </a:r>
            <a:endParaRPr sz="9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22"/>
          <p:cNvGrpSpPr/>
          <p:nvPr/>
        </p:nvGrpSpPr>
        <p:grpSpPr>
          <a:xfrm>
            <a:off x="4493991" y="1223520"/>
            <a:ext cx="1213655" cy="1977030"/>
            <a:chOff x="4285901" y="1512838"/>
            <a:chExt cx="1122300" cy="1828213"/>
          </a:xfrm>
        </p:grpSpPr>
        <p:sp>
          <p:nvSpPr>
            <p:cNvPr id="799" name="Google Shape;799;p22"/>
            <p:cNvSpPr/>
            <p:nvPr/>
          </p:nvSpPr>
          <p:spPr>
            <a:xfrm rot="3605181">
              <a:off x="4916269" y="2525998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22"/>
            <p:cNvSpPr/>
            <p:nvPr/>
          </p:nvSpPr>
          <p:spPr>
            <a:xfrm rot="-3605181" flipH="1">
              <a:off x="4754341" y="2520051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4811675" y="1710549"/>
              <a:ext cx="70800" cy="796500"/>
            </a:xfrm>
            <a:prstGeom prst="rect">
              <a:avLst/>
            </a:prstGeom>
            <a:gradFill>
              <a:gsLst>
                <a:gs pos="0">
                  <a:srgbClr val="E0E3EC"/>
                </a:gs>
                <a:gs pos="79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4787811" y="2228011"/>
              <a:ext cx="118500" cy="461700"/>
            </a:xfrm>
            <a:prstGeom prst="rect">
              <a:avLst/>
            </a:prstGeom>
            <a:gradFill>
              <a:gsLst>
                <a:gs pos="0">
                  <a:srgbClr val="868592"/>
                </a:gs>
                <a:gs pos="44000">
                  <a:srgbClr val="E0E3EC"/>
                </a:gs>
                <a:gs pos="96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2"/>
            <p:cNvSpPr/>
            <p:nvPr/>
          </p:nvSpPr>
          <p:spPr>
            <a:xfrm rot="5400000">
              <a:off x="4717751" y="1080988"/>
              <a:ext cx="258600" cy="1122300"/>
            </a:xfrm>
            <a:prstGeom prst="round2SameRect">
              <a:avLst>
                <a:gd name="adj1" fmla="val 6659"/>
                <a:gd name="adj2" fmla="val 0"/>
              </a:avLst>
            </a:prstGeom>
            <a:gradFill>
              <a:gsLst>
                <a:gs pos="0">
                  <a:srgbClr val="B9B2BA"/>
                </a:gs>
                <a:gs pos="8000">
                  <a:srgbClr val="D0CAD4"/>
                </a:gs>
                <a:gs pos="20650">
                  <a:srgbClr val="BBBECF"/>
                </a:gs>
                <a:gs pos="91000">
                  <a:srgbClr val="BBBECF"/>
                </a:gs>
                <a:gs pos="97000">
                  <a:srgbClr val="7B7F88"/>
                </a:gs>
                <a:gs pos="100000">
                  <a:srgbClr val="8B8C8C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4" name="Google Shape;804;p22"/>
            <p:cNvGrpSpPr/>
            <p:nvPr/>
          </p:nvGrpSpPr>
          <p:grpSpPr>
            <a:xfrm>
              <a:off x="4476647" y="2375951"/>
              <a:ext cx="740757" cy="965100"/>
              <a:chOff x="4516791" y="2498615"/>
              <a:chExt cx="740757" cy="965100"/>
            </a:xfrm>
          </p:grpSpPr>
          <p:sp>
            <p:nvSpPr>
              <p:cNvPr id="805" name="Google Shape;805;p22"/>
              <p:cNvSpPr/>
              <p:nvPr/>
            </p:nvSpPr>
            <p:spPr>
              <a:xfrm rot="-5400000" flipH="1">
                <a:off x="4204411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 rot="5400000">
                <a:off x="4617748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4874570" y="2498615"/>
                <a:ext cx="25200" cy="965100"/>
              </a:xfrm>
              <a:prstGeom prst="rect">
                <a:avLst/>
              </a:pr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6200038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8" name="Google Shape;808;p22">
            <a:hlinkClick r:id="rId3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2">
            <a:hlinkClick r:id="rId4" action="ppaction://hlinksldjump"/>
          </p:cNvPr>
          <p:cNvSpPr/>
          <p:nvPr/>
        </p:nvSpPr>
        <p:spPr>
          <a:xfrm>
            <a:off x="7530475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2">
            <a:hlinkClick r:id="rId5" action="ppaction://hlinksldjump"/>
          </p:cNvPr>
          <p:cNvSpPr/>
          <p:nvPr/>
        </p:nvSpPr>
        <p:spPr>
          <a:xfrm rot="5400000">
            <a:off x="8565727" y="10510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2">
            <a:hlinkClick r:id="rId6" action="ppaction://hlinksldjump"/>
          </p:cNvPr>
          <p:cNvSpPr/>
          <p:nvPr/>
        </p:nvSpPr>
        <p:spPr>
          <a:xfrm>
            <a:off x="7604825" y="5285350"/>
            <a:ext cx="3604200" cy="1064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2"/>
          <p:cNvSpPr txBox="1">
            <a:spLocks noGrp="1"/>
          </p:cNvSpPr>
          <p:nvPr>
            <p:ph type="subTitle" idx="4294967295"/>
          </p:nvPr>
        </p:nvSpPr>
        <p:spPr>
          <a:xfrm>
            <a:off x="6432550" y="173850"/>
            <a:ext cx="5759400" cy="41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buClr>
                <a:srgbClr val="FFFFFF"/>
              </a:buClr>
              <a:buNone/>
            </a:pPr>
            <a:r>
              <a:rPr lang="ru-RU" sz="1500" dirty="0">
                <a:solidFill>
                  <a:srgbClr val="FFFFFF"/>
                </a:solidFill>
              </a:rPr>
              <a:t>Используйте направляющие кнопки для перемещения захвата. Когда готовы нажмите «Вперёд!»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23"/>
          <p:cNvPicPr preferRelativeResize="0"/>
          <p:nvPr/>
        </p:nvPicPr>
        <p:blipFill rotWithShape="1">
          <a:blip r:embed="rId3">
            <a:alphaModFix/>
          </a:blip>
          <a:srcRect b="10063"/>
          <a:stretch/>
        </p:blipFill>
        <p:spPr>
          <a:xfrm>
            <a:off x="4209300" y="1223525"/>
            <a:ext cx="1783075" cy="32072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18" name="Google Shape;818;p23">
            <a:hlinkClick r:id="rId4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3">
            <a:hlinkClick r:id="rId5" action="ppaction://hlinksldjump"/>
          </p:cNvPr>
          <p:cNvSpPr/>
          <p:nvPr/>
        </p:nvSpPr>
        <p:spPr>
          <a:xfrm>
            <a:off x="7530475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3">
            <a:hlinkClick r:id="rId6" action="ppaction://hlinksldjump"/>
          </p:cNvPr>
          <p:cNvSpPr/>
          <p:nvPr/>
        </p:nvSpPr>
        <p:spPr>
          <a:xfrm rot="5400000">
            <a:off x="8565727" y="10510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3">
            <a:hlinkClick r:id="rId7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6959475" y="421100"/>
            <a:ext cx="4816800" cy="542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7200" dirty="0">
                <a:solidFill>
                  <a:srgbClr val="FFFFFF"/>
                </a:solidFill>
                <a:latin typeface="Fira Sans Black" panose="020B0A03050000020004" pitchFamily="34" charset="0"/>
              </a:rPr>
              <a:t>Щелкните здесь, чтобы открыть!</a:t>
            </a:r>
            <a:endParaRPr sz="9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24"/>
          <p:cNvGrpSpPr/>
          <p:nvPr/>
        </p:nvGrpSpPr>
        <p:grpSpPr>
          <a:xfrm>
            <a:off x="3046191" y="1223520"/>
            <a:ext cx="1213655" cy="1977030"/>
            <a:chOff x="4285901" y="1512838"/>
            <a:chExt cx="1122300" cy="1828213"/>
          </a:xfrm>
        </p:grpSpPr>
        <p:sp>
          <p:nvSpPr>
            <p:cNvPr id="827" name="Google Shape;827;p24"/>
            <p:cNvSpPr/>
            <p:nvPr/>
          </p:nvSpPr>
          <p:spPr>
            <a:xfrm rot="3605181">
              <a:off x="4916269" y="2525998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 rot="-3605181" flipH="1">
              <a:off x="4754341" y="2520051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4811675" y="1710549"/>
              <a:ext cx="70800" cy="796500"/>
            </a:xfrm>
            <a:prstGeom prst="rect">
              <a:avLst/>
            </a:prstGeom>
            <a:gradFill>
              <a:gsLst>
                <a:gs pos="0">
                  <a:srgbClr val="E0E3EC"/>
                </a:gs>
                <a:gs pos="79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4787811" y="2228011"/>
              <a:ext cx="118500" cy="461700"/>
            </a:xfrm>
            <a:prstGeom prst="rect">
              <a:avLst/>
            </a:prstGeom>
            <a:gradFill>
              <a:gsLst>
                <a:gs pos="0">
                  <a:srgbClr val="868592"/>
                </a:gs>
                <a:gs pos="44000">
                  <a:srgbClr val="E0E3EC"/>
                </a:gs>
                <a:gs pos="96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4"/>
            <p:cNvSpPr/>
            <p:nvPr/>
          </p:nvSpPr>
          <p:spPr>
            <a:xfrm rot="5400000">
              <a:off x="4717751" y="1080988"/>
              <a:ext cx="258600" cy="1122300"/>
            </a:xfrm>
            <a:prstGeom prst="round2SameRect">
              <a:avLst>
                <a:gd name="adj1" fmla="val 6659"/>
                <a:gd name="adj2" fmla="val 0"/>
              </a:avLst>
            </a:prstGeom>
            <a:gradFill>
              <a:gsLst>
                <a:gs pos="0">
                  <a:srgbClr val="B9B2BA"/>
                </a:gs>
                <a:gs pos="8000">
                  <a:srgbClr val="D0CAD4"/>
                </a:gs>
                <a:gs pos="20650">
                  <a:srgbClr val="BBBECF"/>
                </a:gs>
                <a:gs pos="91000">
                  <a:srgbClr val="BBBECF"/>
                </a:gs>
                <a:gs pos="97000">
                  <a:srgbClr val="7B7F88"/>
                </a:gs>
                <a:gs pos="100000">
                  <a:srgbClr val="8B8C8C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2" name="Google Shape;832;p24"/>
            <p:cNvGrpSpPr/>
            <p:nvPr/>
          </p:nvGrpSpPr>
          <p:grpSpPr>
            <a:xfrm>
              <a:off x="4476647" y="2375951"/>
              <a:ext cx="740757" cy="965100"/>
              <a:chOff x="4516791" y="2498615"/>
              <a:chExt cx="740757" cy="965100"/>
            </a:xfrm>
          </p:grpSpPr>
          <p:sp>
            <p:nvSpPr>
              <p:cNvPr id="833" name="Google Shape;833;p24"/>
              <p:cNvSpPr/>
              <p:nvPr/>
            </p:nvSpPr>
            <p:spPr>
              <a:xfrm rot="-5400000" flipH="1">
                <a:off x="4204411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24"/>
              <p:cNvSpPr/>
              <p:nvPr/>
            </p:nvSpPr>
            <p:spPr>
              <a:xfrm rot="5400000">
                <a:off x="4617748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24"/>
              <p:cNvSpPr/>
              <p:nvPr/>
            </p:nvSpPr>
            <p:spPr>
              <a:xfrm>
                <a:off x="4874570" y="2498615"/>
                <a:ext cx="25200" cy="965100"/>
              </a:xfrm>
              <a:prstGeom prst="rect">
                <a:avLst/>
              </a:pr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6200038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6" name="Google Shape;836;p24">
            <a:hlinkClick r:id="rId3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4">
            <a:hlinkClick r:id="rId4" action="ppaction://hlinksldjump"/>
          </p:cNvPr>
          <p:cNvSpPr/>
          <p:nvPr/>
        </p:nvSpPr>
        <p:spPr>
          <a:xfrm>
            <a:off x="7530475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4">
            <a:hlinkClick r:id="rId5" action="ppaction://hlinksldjump"/>
          </p:cNvPr>
          <p:cNvSpPr/>
          <p:nvPr/>
        </p:nvSpPr>
        <p:spPr>
          <a:xfrm flipH="1">
            <a:off x="9600900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4">
            <a:hlinkClick r:id="rId6" action="ppaction://hlinksldjump"/>
          </p:cNvPr>
          <p:cNvSpPr/>
          <p:nvPr/>
        </p:nvSpPr>
        <p:spPr>
          <a:xfrm rot="5400000">
            <a:off x="8565727" y="10510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4">
            <a:hlinkClick r:id="rId7" action="ppaction://hlinksldjump"/>
          </p:cNvPr>
          <p:cNvSpPr/>
          <p:nvPr/>
        </p:nvSpPr>
        <p:spPr>
          <a:xfrm>
            <a:off x="7604825" y="5285350"/>
            <a:ext cx="3604200" cy="1064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4"/>
          <p:cNvSpPr txBox="1">
            <a:spLocks noGrp="1"/>
          </p:cNvSpPr>
          <p:nvPr>
            <p:ph type="subTitle" idx="4294967295"/>
          </p:nvPr>
        </p:nvSpPr>
        <p:spPr>
          <a:xfrm>
            <a:off x="6432550" y="173850"/>
            <a:ext cx="5759400" cy="41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buClr>
                <a:srgbClr val="FFFFFF"/>
              </a:buClr>
              <a:buNone/>
            </a:pPr>
            <a:r>
              <a:rPr lang="ru-RU" sz="1500" dirty="0">
                <a:solidFill>
                  <a:srgbClr val="FFFFFF"/>
                </a:solidFill>
              </a:rPr>
              <a:t>Используйте направляющие кнопки для перемещения захвата. Когда готовы нажмите «Вперёд!»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p25"/>
          <p:cNvPicPr preferRelativeResize="0"/>
          <p:nvPr/>
        </p:nvPicPr>
        <p:blipFill rotWithShape="1">
          <a:blip r:embed="rId3">
            <a:alphaModFix/>
          </a:blip>
          <a:srcRect b="9575"/>
          <a:stretch/>
        </p:blipFill>
        <p:spPr>
          <a:xfrm>
            <a:off x="2761500" y="1223525"/>
            <a:ext cx="1783075" cy="3224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47" name="Google Shape;847;p25">
            <a:hlinkClick r:id="rId4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5">
            <a:hlinkClick r:id="rId5" action="ppaction://hlinksldjump"/>
          </p:cNvPr>
          <p:cNvSpPr/>
          <p:nvPr/>
        </p:nvSpPr>
        <p:spPr>
          <a:xfrm>
            <a:off x="7530475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5">
            <a:hlinkClick r:id="rId6" action="ppaction://hlinksldjump"/>
          </p:cNvPr>
          <p:cNvSpPr/>
          <p:nvPr/>
        </p:nvSpPr>
        <p:spPr>
          <a:xfrm flipH="1">
            <a:off x="9600900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5">
            <a:hlinkClick r:id="rId7" action="ppaction://hlinksldjump"/>
          </p:cNvPr>
          <p:cNvSpPr/>
          <p:nvPr/>
        </p:nvSpPr>
        <p:spPr>
          <a:xfrm rot="5400000">
            <a:off x="8565727" y="10510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5">
            <a:hlinkClick r:id="rId8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6959475" y="421100"/>
            <a:ext cx="4816800" cy="542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7200" dirty="0">
                <a:solidFill>
                  <a:srgbClr val="FFFFFF"/>
                </a:solidFill>
                <a:latin typeface="Fira Sans Black" panose="020B0A03050000020004" pitchFamily="34" charset="0"/>
              </a:rPr>
              <a:t>Щелкните здесь, чтобы открыть!</a:t>
            </a:r>
            <a:endParaRPr sz="9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26"/>
          <p:cNvGrpSpPr/>
          <p:nvPr/>
        </p:nvGrpSpPr>
        <p:grpSpPr>
          <a:xfrm>
            <a:off x="1569720" y="1223520"/>
            <a:ext cx="1213655" cy="1977030"/>
            <a:chOff x="4285901" y="1512838"/>
            <a:chExt cx="1122300" cy="1828213"/>
          </a:xfrm>
        </p:grpSpPr>
        <p:sp>
          <p:nvSpPr>
            <p:cNvPr id="857" name="Google Shape;857;p26"/>
            <p:cNvSpPr/>
            <p:nvPr/>
          </p:nvSpPr>
          <p:spPr>
            <a:xfrm rot="3605181">
              <a:off x="4916269" y="2525998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6"/>
            <p:cNvSpPr/>
            <p:nvPr/>
          </p:nvSpPr>
          <p:spPr>
            <a:xfrm rot="-3605181" flipH="1">
              <a:off x="4754341" y="2520051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4811675" y="1710549"/>
              <a:ext cx="70800" cy="796500"/>
            </a:xfrm>
            <a:prstGeom prst="rect">
              <a:avLst/>
            </a:prstGeom>
            <a:gradFill>
              <a:gsLst>
                <a:gs pos="0">
                  <a:srgbClr val="E0E3EC"/>
                </a:gs>
                <a:gs pos="79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4787811" y="2228011"/>
              <a:ext cx="118500" cy="461700"/>
            </a:xfrm>
            <a:prstGeom prst="rect">
              <a:avLst/>
            </a:prstGeom>
            <a:gradFill>
              <a:gsLst>
                <a:gs pos="0">
                  <a:srgbClr val="868592"/>
                </a:gs>
                <a:gs pos="44000">
                  <a:srgbClr val="E0E3EC"/>
                </a:gs>
                <a:gs pos="96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6"/>
            <p:cNvSpPr/>
            <p:nvPr/>
          </p:nvSpPr>
          <p:spPr>
            <a:xfrm rot="5400000">
              <a:off x="4717751" y="1080988"/>
              <a:ext cx="258600" cy="1122300"/>
            </a:xfrm>
            <a:prstGeom prst="round2SameRect">
              <a:avLst>
                <a:gd name="adj1" fmla="val 6659"/>
                <a:gd name="adj2" fmla="val 0"/>
              </a:avLst>
            </a:prstGeom>
            <a:gradFill>
              <a:gsLst>
                <a:gs pos="0">
                  <a:srgbClr val="B9B2BA"/>
                </a:gs>
                <a:gs pos="8000">
                  <a:srgbClr val="D0CAD4"/>
                </a:gs>
                <a:gs pos="20650">
                  <a:srgbClr val="BBBECF"/>
                </a:gs>
                <a:gs pos="91000">
                  <a:srgbClr val="BBBECF"/>
                </a:gs>
                <a:gs pos="97000">
                  <a:srgbClr val="7B7F88"/>
                </a:gs>
                <a:gs pos="100000">
                  <a:srgbClr val="8B8C8C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2" name="Google Shape;862;p26"/>
            <p:cNvGrpSpPr/>
            <p:nvPr/>
          </p:nvGrpSpPr>
          <p:grpSpPr>
            <a:xfrm>
              <a:off x="4476647" y="2375951"/>
              <a:ext cx="740757" cy="965100"/>
              <a:chOff x="4516791" y="2498615"/>
              <a:chExt cx="740757" cy="965100"/>
            </a:xfrm>
          </p:grpSpPr>
          <p:sp>
            <p:nvSpPr>
              <p:cNvPr id="863" name="Google Shape;863;p26"/>
              <p:cNvSpPr/>
              <p:nvPr/>
            </p:nvSpPr>
            <p:spPr>
              <a:xfrm rot="-5400000" flipH="1">
                <a:off x="4204411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 rot="5400000">
                <a:off x="4617748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4874570" y="2498615"/>
                <a:ext cx="25200" cy="965100"/>
              </a:xfrm>
              <a:prstGeom prst="rect">
                <a:avLst/>
              </a:pr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6200038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66" name="Google Shape;866;p26">
            <a:hlinkClick r:id="rId3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6">
            <a:hlinkClick r:id="rId4" action="ppaction://hlinksldjump"/>
          </p:cNvPr>
          <p:cNvSpPr/>
          <p:nvPr/>
        </p:nvSpPr>
        <p:spPr>
          <a:xfrm flipH="1">
            <a:off x="9600900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6">
            <a:hlinkClick r:id="rId5" action="ppaction://hlinksldjump"/>
          </p:cNvPr>
          <p:cNvSpPr/>
          <p:nvPr/>
        </p:nvSpPr>
        <p:spPr>
          <a:xfrm rot="5400000">
            <a:off x="8565727" y="10510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6">
            <a:hlinkClick r:id="rId6" action="ppaction://hlinksldjump"/>
          </p:cNvPr>
          <p:cNvSpPr/>
          <p:nvPr/>
        </p:nvSpPr>
        <p:spPr>
          <a:xfrm>
            <a:off x="7604825" y="5285350"/>
            <a:ext cx="3604200" cy="1064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6"/>
          <p:cNvSpPr txBox="1">
            <a:spLocks noGrp="1"/>
          </p:cNvSpPr>
          <p:nvPr>
            <p:ph type="subTitle" idx="4294967295"/>
          </p:nvPr>
        </p:nvSpPr>
        <p:spPr>
          <a:xfrm>
            <a:off x="6432550" y="173850"/>
            <a:ext cx="5759400" cy="41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buClr>
                <a:srgbClr val="FFFFFF"/>
              </a:buClr>
              <a:buNone/>
            </a:pPr>
            <a:r>
              <a:rPr lang="ru-RU" sz="1500" dirty="0">
                <a:solidFill>
                  <a:srgbClr val="FFFFFF"/>
                </a:solidFill>
              </a:rPr>
              <a:t>Используйте направляющие кнопки для перемещения захвата. Когда готовы нажмите «Вперёд!»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"/>
          <p:cNvSpPr txBox="1">
            <a:spLocks noGrp="1"/>
          </p:cNvSpPr>
          <p:nvPr>
            <p:ph type="title"/>
          </p:nvPr>
        </p:nvSpPr>
        <p:spPr>
          <a:xfrm>
            <a:off x="1221896" y="822375"/>
            <a:ext cx="98169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Fira Sans Black" panose="020B0A03050000020004" pitchFamily="34" charset="0"/>
              </a:rPr>
              <a:t>ВАЖНО</a:t>
            </a:r>
            <a:r>
              <a:rPr lang="en" dirty="0">
                <a:latin typeface="Fira Sans Black" panose="020B0A03050000020004" pitchFamily="34" charset="0"/>
              </a:rPr>
              <a:t>!</a:t>
            </a:r>
            <a:endParaRPr dirty="0">
              <a:latin typeface="Fira Sans Black" panose="020B0A03050000020004" pitchFamily="34" charset="0"/>
            </a:endParaRPr>
          </a:p>
        </p:txBody>
      </p:sp>
      <p:sp>
        <p:nvSpPr>
          <p:cNvPr id="615" name="Google Shape;615;p9"/>
          <p:cNvSpPr txBox="1">
            <a:spLocks noGrp="1"/>
          </p:cNvSpPr>
          <p:nvPr>
            <p:ph type="body" idx="1"/>
          </p:nvPr>
        </p:nvSpPr>
        <p:spPr>
          <a:xfrm>
            <a:off x="1221850" y="2226675"/>
            <a:ext cx="9816900" cy="270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Необходимо только добавить содержание на слайды 21-29, остальные не подлежат изменению, так как они имеют навигационные ссылки.</a:t>
            </a:r>
          </a:p>
          <a:p>
            <a:pPr marL="0" lvl="0" indent="0">
              <a:buNone/>
            </a:pPr>
            <a:r>
              <a:rPr lang="ru-RU" dirty="0"/>
              <a:t>Как только вы добавите задания, нажмите «Слайд-шоу» или «Опубликовать в Интернете» и получите ссылку. Ваша игра готова к использованию! Это слайд-шоу предназначено для использования в режиме презентации на большом экране или для просмотра на компьютере.</a:t>
            </a:r>
          </a:p>
          <a:p>
            <a:pPr marL="0" lvl="0" indent="0">
              <a:buNone/>
            </a:pPr>
            <a:r>
              <a:rPr lang="ru-RU" dirty="0"/>
              <a:t>Этот слайд можно удалить.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Google Shape;875;p27"/>
          <p:cNvPicPr preferRelativeResize="0"/>
          <p:nvPr/>
        </p:nvPicPr>
        <p:blipFill rotWithShape="1">
          <a:blip r:embed="rId3">
            <a:alphaModFix/>
          </a:blip>
          <a:srcRect b="9575"/>
          <a:stretch/>
        </p:blipFill>
        <p:spPr>
          <a:xfrm>
            <a:off x="1285025" y="1223525"/>
            <a:ext cx="1783075" cy="3224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76" name="Google Shape;876;p27">
            <a:hlinkClick r:id="rId4" action="ppaction://hlinksldjump"/>
          </p:cNvPr>
          <p:cNvSpPr/>
          <p:nvPr/>
        </p:nvSpPr>
        <p:spPr>
          <a:xfrm flipH="1">
            <a:off x="9600900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7">
            <a:hlinkClick r:id="rId5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7">
            <a:hlinkClick r:id="rId6" action="ppaction://hlinksldjump"/>
          </p:cNvPr>
          <p:cNvSpPr/>
          <p:nvPr/>
        </p:nvSpPr>
        <p:spPr>
          <a:xfrm rot="5400000">
            <a:off x="8565727" y="10510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7">
            <a:hlinkClick r:id="rId7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6959475" y="421100"/>
            <a:ext cx="4816800" cy="542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7200" dirty="0">
                <a:solidFill>
                  <a:srgbClr val="FFFFFF"/>
                </a:solidFill>
                <a:latin typeface="Fira Sans Black" panose="020B0A03050000020004" pitchFamily="34" charset="0"/>
              </a:rPr>
              <a:t>Щелкните здесь, чтобы открыть!</a:t>
            </a:r>
            <a:endParaRPr sz="9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8"/>
          <p:cNvSpPr txBox="1">
            <a:spLocks noGrp="1"/>
          </p:cNvSpPr>
          <p:nvPr>
            <p:ph type="title"/>
          </p:nvPr>
        </p:nvSpPr>
        <p:spPr>
          <a:xfrm>
            <a:off x="1298096" y="1050975"/>
            <a:ext cx="98169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Fira Sans Black" panose="020B0A03050000020004" pitchFamily="34" charset="0"/>
              </a:rPr>
              <a:t>ЗАДАНИЕ 1</a:t>
            </a:r>
            <a:endParaRPr dirty="0">
              <a:latin typeface="Fira Sans Black" panose="020B0A03050000020004" pitchFamily="34" charset="0"/>
            </a:endParaRPr>
          </a:p>
        </p:txBody>
      </p:sp>
      <p:sp>
        <p:nvSpPr>
          <p:cNvPr id="885" name="Google Shape;885;p28"/>
          <p:cNvSpPr txBox="1">
            <a:spLocks noGrp="1"/>
          </p:cNvSpPr>
          <p:nvPr>
            <p:ph type="body" idx="1"/>
          </p:nvPr>
        </p:nvSpPr>
        <p:spPr>
          <a:xfrm>
            <a:off x="1298050" y="2455275"/>
            <a:ext cx="98169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Здесь может быть подзаголовок вопроса. Вы можете поменять шрифт и размер.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ru-RU" dirty="0"/>
              <a:t>Здесь может содержаться содержание вопроса. При желании вы можете вставить изображение, видео.</a:t>
            </a:r>
            <a:endParaRPr dirty="0"/>
          </a:p>
        </p:txBody>
      </p:sp>
      <p:sp>
        <p:nvSpPr>
          <p:cNvPr id="886" name="Google Shape;886;p28">
            <a:hlinkClick r:id="rId3" action="ppaction://hlinksldjump"/>
          </p:cNvPr>
          <p:cNvSpPr/>
          <p:nvPr/>
        </p:nvSpPr>
        <p:spPr>
          <a:xfrm>
            <a:off x="10186250" y="4483025"/>
            <a:ext cx="18141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7" name="Google Shape;887;p2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93710" flipH="1">
            <a:off x="442189" y="5645898"/>
            <a:ext cx="969264" cy="969264"/>
          </a:xfrm>
          <a:prstGeom prst="rect">
            <a:avLst/>
          </a:prstGeom>
          <a:noFill/>
          <a:ln>
            <a:noFill/>
          </a:ln>
          <a:effectLst>
            <a:outerShdw blurRad="381000" dist="180975" algn="ct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9"/>
          <p:cNvSpPr txBox="1">
            <a:spLocks noGrp="1"/>
          </p:cNvSpPr>
          <p:nvPr>
            <p:ph type="title"/>
          </p:nvPr>
        </p:nvSpPr>
        <p:spPr>
          <a:xfrm>
            <a:off x="1298096" y="1050975"/>
            <a:ext cx="98169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chemeClr val="hlink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Fira Sans Black" panose="020B0A03050000020004" pitchFamily="34" charset="0"/>
              </a:rPr>
              <a:t>ЗАДАНИЕ 2</a:t>
            </a:r>
            <a:endParaRPr dirty="0"/>
          </a:p>
        </p:txBody>
      </p:sp>
      <p:sp>
        <p:nvSpPr>
          <p:cNvPr id="893" name="Google Shape;893;p29"/>
          <p:cNvSpPr txBox="1">
            <a:spLocks noGrp="1"/>
          </p:cNvSpPr>
          <p:nvPr>
            <p:ph type="body" idx="1"/>
          </p:nvPr>
        </p:nvSpPr>
        <p:spPr>
          <a:xfrm>
            <a:off x="1298050" y="2455275"/>
            <a:ext cx="98169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быть подзаголовок вопроса. Вы можете поменять шрифт и размер.</a:t>
            </a:r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содержаться содержание вопроса. При желании вы можете вставить изображение, видео.</a:t>
            </a:r>
          </a:p>
        </p:txBody>
      </p:sp>
      <p:sp>
        <p:nvSpPr>
          <p:cNvPr id="894" name="Google Shape;894;p29">
            <a:hlinkClick r:id="rId3" action="ppaction://hlinksldjump"/>
          </p:cNvPr>
          <p:cNvSpPr/>
          <p:nvPr/>
        </p:nvSpPr>
        <p:spPr>
          <a:xfrm>
            <a:off x="10186250" y="4483025"/>
            <a:ext cx="18141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5" name="Google Shape;895;p2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43849" y="5647545"/>
            <a:ext cx="965961" cy="965961"/>
          </a:xfrm>
          <a:prstGeom prst="rect">
            <a:avLst/>
          </a:prstGeom>
          <a:noFill/>
          <a:ln>
            <a:noFill/>
          </a:ln>
          <a:effectLst>
            <a:outerShdw blurRad="381000" dist="180975" algn="ctr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Google Shape;900;p3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43849" y="5647545"/>
            <a:ext cx="965961" cy="965960"/>
          </a:xfrm>
          <a:prstGeom prst="rect">
            <a:avLst/>
          </a:prstGeom>
          <a:noFill/>
          <a:ln>
            <a:noFill/>
          </a:ln>
          <a:effectLst>
            <a:outerShdw blurRad="381000" dist="180975" algn="ctr" rotWithShape="0">
              <a:srgbClr val="000000">
                <a:alpha val="20000"/>
              </a:srgbClr>
            </a:outerShdw>
          </a:effectLst>
        </p:spPr>
      </p:pic>
      <p:sp>
        <p:nvSpPr>
          <p:cNvPr id="901" name="Google Shape;901;p30"/>
          <p:cNvSpPr txBox="1">
            <a:spLocks noGrp="1"/>
          </p:cNvSpPr>
          <p:nvPr>
            <p:ph type="title"/>
          </p:nvPr>
        </p:nvSpPr>
        <p:spPr>
          <a:xfrm>
            <a:off x="1298096" y="1050975"/>
            <a:ext cx="98169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chemeClr val="hlink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Fira Sans Black" panose="020B0A03050000020004" pitchFamily="34" charset="0"/>
              </a:rPr>
              <a:t>ЗАДАНИЕ 3</a:t>
            </a:r>
            <a:endParaRPr dirty="0"/>
          </a:p>
        </p:txBody>
      </p:sp>
      <p:sp>
        <p:nvSpPr>
          <p:cNvPr id="902" name="Google Shape;902;p30"/>
          <p:cNvSpPr txBox="1">
            <a:spLocks noGrp="1"/>
          </p:cNvSpPr>
          <p:nvPr>
            <p:ph type="body" idx="1"/>
          </p:nvPr>
        </p:nvSpPr>
        <p:spPr>
          <a:xfrm>
            <a:off x="1298050" y="2455275"/>
            <a:ext cx="98169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быть подзаголовок вопроса. Вы можете поменять шрифт и размер.</a:t>
            </a:r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содержаться содержание вопроса. При желании вы можете вставить изображение, видео.</a:t>
            </a:r>
          </a:p>
        </p:txBody>
      </p:sp>
      <p:sp>
        <p:nvSpPr>
          <p:cNvPr id="903" name="Google Shape;903;p30">
            <a:hlinkClick r:id="rId4" action="ppaction://hlinksldjump"/>
          </p:cNvPr>
          <p:cNvSpPr/>
          <p:nvPr/>
        </p:nvSpPr>
        <p:spPr>
          <a:xfrm>
            <a:off x="10186250" y="4483025"/>
            <a:ext cx="18141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3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850" y="5647544"/>
            <a:ext cx="965960" cy="965961"/>
          </a:xfrm>
          <a:prstGeom prst="rect">
            <a:avLst/>
          </a:prstGeom>
          <a:noFill/>
          <a:ln>
            <a:noFill/>
          </a:ln>
          <a:effectLst>
            <a:outerShdw blurRad="381000" dist="180975" algn="ctr" rotWithShape="0">
              <a:srgbClr val="000000">
                <a:alpha val="20000"/>
              </a:srgbClr>
            </a:outerShdw>
          </a:effectLst>
        </p:spPr>
      </p:pic>
      <p:sp>
        <p:nvSpPr>
          <p:cNvPr id="909" name="Google Shape;909;p31"/>
          <p:cNvSpPr txBox="1">
            <a:spLocks noGrp="1"/>
          </p:cNvSpPr>
          <p:nvPr>
            <p:ph type="title"/>
          </p:nvPr>
        </p:nvSpPr>
        <p:spPr>
          <a:xfrm>
            <a:off x="1298096" y="1050975"/>
            <a:ext cx="98169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chemeClr val="hlink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Fira Sans Black" panose="020B0A03050000020004" pitchFamily="34" charset="0"/>
              </a:rPr>
              <a:t>ЗАДАНИЕ 4</a:t>
            </a:r>
            <a:endParaRPr dirty="0"/>
          </a:p>
        </p:txBody>
      </p:sp>
      <p:sp>
        <p:nvSpPr>
          <p:cNvPr id="910" name="Google Shape;910;p31"/>
          <p:cNvSpPr txBox="1">
            <a:spLocks noGrp="1"/>
          </p:cNvSpPr>
          <p:nvPr>
            <p:ph type="body" idx="1"/>
          </p:nvPr>
        </p:nvSpPr>
        <p:spPr>
          <a:xfrm>
            <a:off x="1298050" y="2455275"/>
            <a:ext cx="98169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быть подзаголовок вопроса. Вы можете поменять шрифт и размер.</a:t>
            </a:r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содержаться содержание вопроса. При желании вы можете вставить изображение, видео.</a:t>
            </a:r>
          </a:p>
        </p:txBody>
      </p:sp>
      <p:sp>
        <p:nvSpPr>
          <p:cNvPr id="911" name="Google Shape;911;p31">
            <a:hlinkClick r:id="rId4" action="ppaction://hlinksldjump"/>
          </p:cNvPr>
          <p:cNvSpPr/>
          <p:nvPr/>
        </p:nvSpPr>
        <p:spPr>
          <a:xfrm>
            <a:off x="10186250" y="4483025"/>
            <a:ext cx="18141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Google Shape;916;p3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2233">
            <a:off x="443850" y="5647544"/>
            <a:ext cx="965961" cy="965960"/>
          </a:xfrm>
          <a:prstGeom prst="rect">
            <a:avLst/>
          </a:prstGeom>
          <a:noFill/>
          <a:ln>
            <a:noFill/>
          </a:ln>
          <a:effectLst>
            <a:outerShdw blurRad="381000" dist="180975" algn="ctr" rotWithShape="0">
              <a:srgbClr val="000000">
                <a:alpha val="20000"/>
              </a:srgbClr>
            </a:outerShdw>
          </a:effectLst>
        </p:spPr>
      </p:pic>
      <p:sp>
        <p:nvSpPr>
          <p:cNvPr id="917" name="Google Shape;917;p32"/>
          <p:cNvSpPr txBox="1">
            <a:spLocks noGrp="1"/>
          </p:cNvSpPr>
          <p:nvPr>
            <p:ph type="title"/>
          </p:nvPr>
        </p:nvSpPr>
        <p:spPr>
          <a:xfrm>
            <a:off x="1298096" y="1050975"/>
            <a:ext cx="98169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chemeClr val="hlink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Fira Sans Black" panose="020B0A03050000020004" pitchFamily="34" charset="0"/>
              </a:rPr>
              <a:t>ЗАДАНИЕ 5</a:t>
            </a:r>
            <a:endParaRPr dirty="0"/>
          </a:p>
        </p:txBody>
      </p:sp>
      <p:sp>
        <p:nvSpPr>
          <p:cNvPr id="918" name="Google Shape;918;p32"/>
          <p:cNvSpPr txBox="1">
            <a:spLocks noGrp="1"/>
          </p:cNvSpPr>
          <p:nvPr>
            <p:ph type="body" idx="1"/>
          </p:nvPr>
        </p:nvSpPr>
        <p:spPr>
          <a:xfrm>
            <a:off x="1298050" y="2455275"/>
            <a:ext cx="98169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быть подзаголовок вопроса. Вы можете поменять шрифт и размер.</a:t>
            </a:r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содержаться содержание вопроса. При желании вы можете вставить изображение, видео.</a:t>
            </a:r>
          </a:p>
        </p:txBody>
      </p:sp>
      <p:sp>
        <p:nvSpPr>
          <p:cNvPr id="919" name="Google Shape;919;p32">
            <a:hlinkClick r:id="rId4" action="ppaction://hlinksldjump"/>
          </p:cNvPr>
          <p:cNvSpPr/>
          <p:nvPr/>
        </p:nvSpPr>
        <p:spPr>
          <a:xfrm>
            <a:off x="10186250" y="4483025"/>
            <a:ext cx="18141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Google Shape;924;p3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43850" y="5647545"/>
            <a:ext cx="965960" cy="965960"/>
          </a:xfrm>
          <a:prstGeom prst="rect">
            <a:avLst/>
          </a:prstGeom>
          <a:noFill/>
          <a:ln>
            <a:noFill/>
          </a:ln>
          <a:effectLst>
            <a:outerShdw blurRad="381000" dist="180975" algn="ctr" rotWithShape="0">
              <a:srgbClr val="000000">
                <a:alpha val="20000"/>
              </a:srgbClr>
            </a:outerShdw>
          </a:effectLst>
        </p:spPr>
      </p:pic>
      <p:sp>
        <p:nvSpPr>
          <p:cNvPr id="925" name="Google Shape;925;p33"/>
          <p:cNvSpPr txBox="1">
            <a:spLocks noGrp="1"/>
          </p:cNvSpPr>
          <p:nvPr>
            <p:ph type="title"/>
          </p:nvPr>
        </p:nvSpPr>
        <p:spPr>
          <a:xfrm>
            <a:off x="1298096" y="1050975"/>
            <a:ext cx="98169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chemeClr val="hlink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Fira Sans Black" panose="020B0A03050000020004" pitchFamily="34" charset="0"/>
              </a:rPr>
              <a:t>ЗАДАНИЕ 6</a:t>
            </a:r>
            <a:endParaRPr dirty="0"/>
          </a:p>
        </p:txBody>
      </p:sp>
      <p:sp>
        <p:nvSpPr>
          <p:cNvPr id="926" name="Google Shape;926;p33"/>
          <p:cNvSpPr txBox="1">
            <a:spLocks noGrp="1"/>
          </p:cNvSpPr>
          <p:nvPr>
            <p:ph type="body" idx="1"/>
          </p:nvPr>
        </p:nvSpPr>
        <p:spPr>
          <a:xfrm>
            <a:off x="1298050" y="2455275"/>
            <a:ext cx="98169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быть подзаголовок вопроса. Вы можете поменять шрифт и размер.</a:t>
            </a:r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содержаться содержание вопроса. При желании вы можете вставить изображение, видео.</a:t>
            </a:r>
          </a:p>
        </p:txBody>
      </p:sp>
      <p:sp>
        <p:nvSpPr>
          <p:cNvPr id="927" name="Google Shape;927;p33">
            <a:hlinkClick r:id="rId4" action="ppaction://hlinksldjump"/>
          </p:cNvPr>
          <p:cNvSpPr/>
          <p:nvPr/>
        </p:nvSpPr>
        <p:spPr>
          <a:xfrm>
            <a:off x="10186250" y="4483025"/>
            <a:ext cx="18141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Google Shape;932;p3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43850" y="5647545"/>
            <a:ext cx="965960" cy="965960"/>
          </a:xfrm>
          <a:prstGeom prst="rect">
            <a:avLst/>
          </a:prstGeom>
          <a:noFill/>
          <a:ln>
            <a:noFill/>
          </a:ln>
          <a:effectLst>
            <a:outerShdw blurRad="381000" dist="180975" algn="ctr" rotWithShape="0">
              <a:srgbClr val="000000">
                <a:alpha val="20000"/>
              </a:srgbClr>
            </a:outerShdw>
          </a:effectLst>
        </p:spPr>
      </p:pic>
      <p:sp>
        <p:nvSpPr>
          <p:cNvPr id="933" name="Google Shape;933;p34"/>
          <p:cNvSpPr txBox="1">
            <a:spLocks noGrp="1"/>
          </p:cNvSpPr>
          <p:nvPr>
            <p:ph type="title"/>
          </p:nvPr>
        </p:nvSpPr>
        <p:spPr>
          <a:xfrm>
            <a:off x="1298096" y="1050975"/>
            <a:ext cx="98169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chemeClr val="hlink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Fira Sans Black" panose="020B0A03050000020004" pitchFamily="34" charset="0"/>
              </a:rPr>
              <a:t>ЗАДАНИЕ 7</a:t>
            </a:r>
            <a:endParaRPr dirty="0"/>
          </a:p>
        </p:txBody>
      </p:sp>
      <p:sp>
        <p:nvSpPr>
          <p:cNvPr id="934" name="Google Shape;934;p34"/>
          <p:cNvSpPr txBox="1">
            <a:spLocks noGrp="1"/>
          </p:cNvSpPr>
          <p:nvPr>
            <p:ph type="body" idx="1"/>
          </p:nvPr>
        </p:nvSpPr>
        <p:spPr>
          <a:xfrm>
            <a:off x="1298050" y="2455275"/>
            <a:ext cx="98169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быть подзаголовок вопроса. Вы можете поменять шрифт и размер.</a:t>
            </a:r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содержаться содержание вопроса. При желании вы можете вставить изображение, видео.</a:t>
            </a:r>
          </a:p>
        </p:txBody>
      </p:sp>
      <p:sp>
        <p:nvSpPr>
          <p:cNvPr id="935" name="Google Shape;935;p34">
            <a:hlinkClick r:id="rId4" action="ppaction://hlinksldjump"/>
          </p:cNvPr>
          <p:cNvSpPr/>
          <p:nvPr/>
        </p:nvSpPr>
        <p:spPr>
          <a:xfrm>
            <a:off x="10186250" y="4483025"/>
            <a:ext cx="18141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3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43819" y="5647520"/>
            <a:ext cx="966022" cy="966009"/>
          </a:xfrm>
          <a:prstGeom prst="rect">
            <a:avLst/>
          </a:prstGeom>
          <a:noFill/>
          <a:ln>
            <a:noFill/>
          </a:ln>
          <a:effectLst>
            <a:outerShdw blurRad="381000" dist="180975" algn="ctr" rotWithShape="0">
              <a:srgbClr val="000000">
                <a:alpha val="20000"/>
              </a:srgbClr>
            </a:outerShdw>
          </a:effectLst>
        </p:spPr>
      </p:pic>
      <p:sp>
        <p:nvSpPr>
          <p:cNvPr id="941" name="Google Shape;941;p35"/>
          <p:cNvSpPr txBox="1">
            <a:spLocks noGrp="1"/>
          </p:cNvSpPr>
          <p:nvPr>
            <p:ph type="title"/>
          </p:nvPr>
        </p:nvSpPr>
        <p:spPr>
          <a:xfrm>
            <a:off x="1298096" y="1050975"/>
            <a:ext cx="98169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chemeClr val="hlink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Fira Sans Black" panose="020B0A03050000020004" pitchFamily="34" charset="0"/>
              </a:rPr>
              <a:t>ЗАДАНИЕ 8</a:t>
            </a:r>
            <a:endParaRPr dirty="0"/>
          </a:p>
        </p:txBody>
      </p:sp>
      <p:sp>
        <p:nvSpPr>
          <p:cNvPr id="942" name="Google Shape;942;p35"/>
          <p:cNvSpPr txBox="1">
            <a:spLocks noGrp="1"/>
          </p:cNvSpPr>
          <p:nvPr>
            <p:ph type="body" idx="1"/>
          </p:nvPr>
        </p:nvSpPr>
        <p:spPr>
          <a:xfrm>
            <a:off x="1298050" y="2455275"/>
            <a:ext cx="98169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быть подзаголовок вопроса. Вы можете поменять шрифт и размер.</a:t>
            </a:r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содержаться содержание вопроса. При желании вы можете вставить изображение, видео.</a:t>
            </a:r>
          </a:p>
        </p:txBody>
      </p:sp>
      <p:sp>
        <p:nvSpPr>
          <p:cNvPr id="943" name="Google Shape;943;p35">
            <a:hlinkClick r:id="rId4" action="ppaction://hlinksldjump"/>
          </p:cNvPr>
          <p:cNvSpPr/>
          <p:nvPr/>
        </p:nvSpPr>
        <p:spPr>
          <a:xfrm>
            <a:off x="10186250" y="4483025"/>
            <a:ext cx="18141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" name="Google Shape;948;p3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43849" y="5647545"/>
            <a:ext cx="965961" cy="965960"/>
          </a:xfrm>
          <a:prstGeom prst="rect">
            <a:avLst/>
          </a:prstGeom>
          <a:noFill/>
          <a:ln>
            <a:noFill/>
          </a:ln>
          <a:effectLst>
            <a:outerShdw blurRad="381000" dist="180975" algn="ctr" rotWithShape="0">
              <a:srgbClr val="000000">
                <a:alpha val="20000"/>
              </a:srgbClr>
            </a:outerShdw>
          </a:effectLst>
        </p:spPr>
      </p:pic>
      <p:sp>
        <p:nvSpPr>
          <p:cNvPr id="949" name="Google Shape;949;p36"/>
          <p:cNvSpPr txBox="1">
            <a:spLocks noGrp="1"/>
          </p:cNvSpPr>
          <p:nvPr>
            <p:ph type="title"/>
          </p:nvPr>
        </p:nvSpPr>
        <p:spPr>
          <a:xfrm>
            <a:off x="1298096" y="1050975"/>
            <a:ext cx="98169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chemeClr val="hlink"/>
              </a:buClr>
              <a:buSzPts val="1100"/>
            </a:pPr>
            <a:r>
              <a:rPr lang="ru-RU" dirty="0">
                <a:solidFill>
                  <a:srgbClr val="FFFFFF"/>
                </a:solidFill>
                <a:latin typeface="Fira Sans Black" panose="020B0A03050000020004" pitchFamily="34" charset="0"/>
              </a:rPr>
              <a:t>ЗАДАНИЕ 9</a:t>
            </a:r>
            <a:endParaRPr dirty="0"/>
          </a:p>
        </p:txBody>
      </p:sp>
      <p:sp>
        <p:nvSpPr>
          <p:cNvPr id="950" name="Google Shape;950;p36"/>
          <p:cNvSpPr txBox="1">
            <a:spLocks noGrp="1"/>
          </p:cNvSpPr>
          <p:nvPr>
            <p:ph type="body" idx="1"/>
          </p:nvPr>
        </p:nvSpPr>
        <p:spPr>
          <a:xfrm>
            <a:off x="1298050" y="2455275"/>
            <a:ext cx="98169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быть подзаголовок вопроса. Вы можете поменять шрифт и размер.</a:t>
            </a:r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Здесь может содержаться содержание вопроса. При желании вы можете вставить изображение, видео.</a:t>
            </a:r>
          </a:p>
        </p:txBody>
      </p:sp>
      <p:sp>
        <p:nvSpPr>
          <p:cNvPr id="951" name="Google Shape;951;p36">
            <a:hlinkClick r:id="rId4" action="ppaction://hlinksldjump"/>
          </p:cNvPr>
          <p:cNvSpPr/>
          <p:nvPr/>
        </p:nvSpPr>
        <p:spPr>
          <a:xfrm>
            <a:off x="10186250" y="4483025"/>
            <a:ext cx="18141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0"/>
          <p:cNvGrpSpPr/>
          <p:nvPr/>
        </p:nvGrpSpPr>
        <p:grpSpPr>
          <a:xfrm>
            <a:off x="4657624" y="1226452"/>
            <a:ext cx="805924" cy="1312840"/>
            <a:chOff x="4285901" y="1512838"/>
            <a:chExt cx="1122300" cy="1828213"/>
          </a:xfrm>
        </p:grpSpPr>
        <p:sp>
          <p:nvSpPr>
            <p:cNvPr id="621" name="Google Shape;621;p10"/>
            <p:cNvSpPr/>
            <p:nvPr/>
          </p:nvSpPr>
          <p:spPr>
            <a:xfrm rot="3605181">
              <a:off x="4916269" y="2525998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rot="-3605181" flipH="1">
              <a:off x="4754341" y="2520051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4811675" y="1710549"/>
              <a:ext cx="70800" cy="796500"/>
            </a:xfrm>
            <a:prstGeom prst="rect">
              <a:avLst/>
            </a:prstGeom>
            <a:gradFill>
              <a:gsLst>
                <a:gs pos="0">
                  <a:srgbClr val="E0E3EC"/>
                </a:gs>
                <a:gs pos="79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4787811" y="2228011"/>
              <a:ext cx="118500" cy="461700"/>
            </a:xfrm>
            <a:prstGeom prst="rect">
              <a:avLst/>
            </a:prstGeom>
            <a:gradFill>
              <a:gsLst>
                <a:gs pos="0">
                  <a:srgbClr val="868592"/>
                </a:gs>
                <a:gs pos="44000">
                  <a:srgbClr val="E0E3EC"/>
                </a:gs>
                <a:gs pos="96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 rot="5400000">
              <a:off x="4717751" y="1080988"/>
              <a:ext cx="258600" cy="1122300"/>
            </a:xfrm>
            <a:prstGeom prst="round2SameRect">
              <a:avLst>
                <a:gd name="adj1" fmla="val 6659"/>
                <a:gd name="adj2" fmla="val 0"/>
              </a:avLst>
            </a:prstGeom>
            <a:gradFill>
              <a:gsLst>
                <a:gs pos="0">
                  <a:srgbClr val="B9B2BA"/>
                </a:gs>
                <a:gs pos="8000">
                  <a:srgbClr val="D0CAD4"/>
                </a:gs>
                <a:gs pos="20650">
                  <a:srgbClr val="BBBECF"/>
                </a:gs>
                <a:gs pos="91000">
                  <a:srgbClr val="BBBECF"/>
                </a:gs>
                <a:gs pos="97000">
                  <a:srgbClr val="7B7F88"/>
                </a:gs>
                <a:gs pos="100000">
                  <a:srgbClr val="8B8C8C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6" name="Google Shape;626;p10"/>
            <p:cNvGrpSpPr/>
            <p:nvPr/>
          </p:nvGrpSpPr>
          <p:grpSpPr>
            <a:xfrm>
              <a:off x="4476647" y="2375951"/>
              <a:ext cx="740757" cy="965100"/>
              <a:chOff x="4516791" y="2498615"/>
              <a:chExt cx="740757" cy="965100"/>
            </a:xfrm>
          </p:grpSpPr>
          <p:sp>
            <p:nvSpPr>
              <p:cNvPr id="627" name="Google Shape;627;p10"/>
              <p:cNvSpPr/>
              <p:nvPr/>
            </p:nvSpPr>
            <p:spPr>
              <a:xfrm rot="-5400000" flipH="1">
                <a:off x="4204411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0"/>
              <p:cNvSpPr/>
              <p:nvPr/>
            </p:nvSpPr>
            <p:spPr>
              <a:xfrm rot="5400000">
                <a:off x="4617748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0"/>
              <p:cNvSpPr/>
              <p:nvPr/>
            </p:nvSpPr>
            <p:spPr>
              <a:xfrm>
                <a:off x="4874570" y="2498615"/>
                <a:ext cx="25200" cy="965100"/>
              </a:xfrm>
              <a:prstGeom prst="rect">
                <a:avLst/>
              </a:pr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6200038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0" name="Google Shape;630;p10">
            <a:hlinkClick r:id="rId3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0">
            <a:hlinkClick r:id="rId4" action="ppaction://hlinksldjump"/>
          </p:cNvPr>
          <p:cNvSpPr/>
          <p:nvPr/>
        </p:nvSpPr>
        <p:spPr>
          <a:xfrm>
            <a:off x="7530475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0">
            <a:hlinkClick r:id="rId5" action="ppaction://hlinksldjump"/>
          </p:cNvPr>
          <p:cNvSpPr/>
          <p:nvPr/>
        </p:nvSpPr>
        <p:spPr>
          <a:xfrm rot="5400000" flipH="1">
            <a:off x="8565727" y="30262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0">
            <a:hlinkClick r:id="rId6" action="ppaction://hlinksldjump"/>
          </p:cNvPr>
          <p:cNvSpPr/>
          <p:nvPr/>
        </p:nvSpPr>
        <p:spPr>
          <a:xfrm>
            <a:off x="7604825" y="5285350"/>
            <a:ext cx="3604200" cy="1064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4" name="Google Shape;634;p10"/>
          <p:cNvSpPr txBox="1">
            <a:spLocks noGrp="1"/>
          </p:cNvSpPr>
          <p:nvPr>
            <p:ph type="subTitle" idx="4294967295"/>
          </p:nvPr>
        </p:nvSpPr>
        <p:spPr>
          <a:xfrm>
            <a:off x="6432550" y="173850"/>
            <a:ext cx="5759400" cy="41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ru-RU" sz="1500" dirty="0"/>
              <a:t>Используйте направляющие кнопки для перемещения захвата. Когда готовы нажмите «Вперёд!»</a:t>
            </a:r>
            <a:endParaRPr sz="15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2272" y="1210056"/>
            <a:ext cx="1197864" cy="23957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40" name="Google Shape;640;p11">
            <a:hlinkClick r:id="rId4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1">
            <a:hlinkClick r:id="rId5" action="ppaction://hlinksldjump"/>
          </p:cNvPr>
          <p:cNvSpPr/>
          <p:nvPr/>
        </p:nvSpPr>
        <p:spPr>
          <a:xfrm>
            <a:off x="7530475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1">
            <a:hlinkClick r:id="rId6" action="ppaction://hlinksldjump"/>
          </p:cNvPr>
          <p:cNvSpPr/>
          <p:nvPr/>
        </p:nvSpPr>
        <p:spPr>
          <a:xfrm rot="5400000" flipH="1">
            <a:off x="8565727" y="30262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1">
            <a:hlinkClick r:id="rId7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6959475" y="421100"/>
            <a:ext cx="4816800" cy="542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7200" dirty="0">
                <a:latin typeface="Fira Sans Black" panose="020B0A03050000020004" pitchFamily="34" charset="0"/>
              </a:rPr>
              <a:t>Щелкните здесь, чтобы открыть!</a:t>
            </a:r>
            <a:endParaRPr sz="7200" dirty="0">
              <a:latin typeface="Fira Sans Black" panose="020B0A030500000200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12"/>
          <p:cNvGrpSpPr/>
          <p:nvPr/>
        </p:nvGrpSpPr>
        <p:grpSpPr>
          <a:xfrm>
            <a:off x="3209824" y="1226452"/>
            <a:ext cx="805924" cy="1312840"/>
            <a:chOff x="4285901" y="1512838"/>
            <a:chExt cx="1122300" cy="1828213"/>
          </a:xfrm>
        </p:grpSpPr>
        <p:sp>
          <p:nvSpPr>
            <p:cNvPr id="649" name="Google Shape;649;p12"/>
            <p:cNvSpPr/>
            <p:nvPr/>
          </p:nvSpPr>
          <p:spPr>
            <a:xfrm rot="3605181">
              <a:off x="4916269" y="2525998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 rot="-3605181" flipH="1">
              <a:off x="4754341" y="2520051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2"/>
            <p:cNvSpPr/>
            <p:nvPr/>
          </p:nvSpPr>
          <p:spPr>
            <a:xfrm>
              <a:off x="4811675" y="1710549"/>
              <a:ext cx="70800" cy="796500"/>
            </a:xfrm>
            <a:prstGeom prst="rect">
              <a:avLst/>
            </a:prstGeom>
            <a:gradFill>
              <a:gsLst>
                <a:gs pos="0">
                  <a:srgbClr val="E0E3EC"/>
                </a:gs>
                <a:gs pos="79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2"/>
            <p:cNvSpPr/>
            <p:nvPr/>
          </p:nvSpPr>
          <p:spPr>
            <a:xfrm>
              <a:off x="4787811" y="2228011"/>
              <a:ext cx="118500" cy="461700"/>
            </a:xfrm>
            <a:prstGeom prst="rect">
              <a:avLst/>
            </a:prstGeom>
            <a:gradFill>
              <a:gsLst>
                <a:gs pos="0">
                  <a:srgbClr val="868592"/>
                </a:gs>
                <a:gs pos="44000">
                  <a:srgbClr val="E0E3EC"/>
                </a:gs>
                <a:gs pos="96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2"/>
            <p:cNvSpPr/>
            <p:nvPr/>
          </p:nvSpPr>
          <p:spPr>
            <a:xfrm rot="5400000">
              <a:off x="4717751" y="1080988"/>
              <a:ext cx="258600" cy="1122300"/>
            </a:xfrm>
            <a:prstGeom prst="round2SameRect">
              <a:avLst>
                <a:gd name="adj1" fmla="val 6659"/>
                <a:gd name="adj2" fmla="val 0"/>
              </a:avLst>
            </a:prstGeom>
            <a:gradFill>
              <a:gsLst>
                <a:gs pos="0">
                  <a:srgbClr val="B9B2BA"/>
                </a:gs>
                <a:gs pos="8000">
                  <a:srgbClr val="D0CAD4"/>
                </a:gs>
                <a:gs pos="20650">
                  <a:srgbClr val="BBBECF"/>
                </a:gs>
                <a:gs pos="91000">
                  <a:srgbClr val="BBBECF"/>
                </a:gs>
                <a:gs pos="97000">
                  <a:srgbClr val="7B7F88"/>
                </a:gs>
                <a:gs pos="100000">
                  <a:srgbClr val="8B8C8C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4" name="Google Shape;654;p12"/>
            <p:cNvGrpSpPr/>
            <p:nvPr/>
          </p:nvGrpSpPr>
          <p:grpSpPr>
            <a:xfrm>
              <a:off x="4476647" y="2375951"/>
              <a:ext cx="740757" cy="965100"/>
              <a:chOff x="4516791" y="2498615"/>
              <a:chExt cx="740757" cy="965100"/>
            </a:xfrm>
          </p:grpSpPr>
          <p:sp>
            <p:nvSpPr>
              <p:cNvPr id="655" name="Google Shape;655;p12"/>
              <p:cNvSpPr/>
              <p:nvPr/>
            </p:nvSpPr>
            <p:spPr>
              <a:xfrm rot="-5400000" flipH="1">
                <a:off x="4204411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2"/>
              <p:cNvSpPr/>
              <p:nvPr/>
            </p:nvSpPr>
            <p:spPr>
              <a:xfrm rot="5400000">
                <a:off x="4617748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2"/>
              <p:cNvSpPr/>
              <p:nvPr/>
            </p:nvSpPr>
            <p:spPr>
              <a:xfrm>
                <a:off x="4874570" y="2498615"/>
                <a:ext cx="25200" cy="965100"/>
              </a:xfrm>
              <a:prstGeom prst="rect">
                <a:avLst/>
              </a:pr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6200038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8" name="Google Shape;658;p12">
            <a:hlinkClick r:id="rId3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2">
            <a:hlinkClick r:id="rId4" action="ppaction://hlinksldjump"/>
          </p:cNvPr>
          <p:cNvSpPr/>
          <p:nvPr/>
        </p:nvSpPr>
        <p:spPr>
          <a:xfrm>
            <a:off x="7530475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2">
            <a:hlinkClick r:id="rId5" action="ppaction://hlinksldjump"/>
          </p:cNvPr>
          <p:cNvSpPr/>
          <p:nvPr/>
        </p:nvSpPr>
        <p:spPr>
          <a:xfrm flipH="1">
            <a:off x="9600900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2">
            <a:hlinkClick r:id="rId6" action="ppaction://hlinksldjump"/>
          </p:cNvPr>
          <p:cNvSpPr/>
          <p:nvPr/>
        </p:nvSpPr>
        <p:spPr>
          <a:xfrm rot="5400000" flipH="1">
            <a:off x="8565727" y="30262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12">
            <a:hlinkClick r:id="rId7" action="ppaction://hlinksldjump"/>
          </p:cNvPr>
          <p:cNvSpPr/>
          <p:nvPr/>
        </p:nvSpPr>
        <p:spPr>
          <a:xfrm>
            <a:off x="7604825" y="5285350"/>
            <a:ext cx="3604200" cy="1064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2"/>
          <p:cNvSpPr txBox="1">
            <a:spLocks noGrp="1"/>
          </p:cNvSpPr>
          <p:nvPr>
            <p:ph type="subTitle" idx="4294967295"/>
          </p:nvPr>
        </p:nvSpPr>
        <p:spPr>
          <a:xfrm>
            <a:off x="6432550" y="173850"/>
            <a:ext cx="5759400" cy="41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buClr>
                <a:srgbClr val="FFFFFF"/>
              </a:buClr>
              <a:buNone/>
            </a:pPr>
            <a:r>
              <a:rPr lang="ru-RU" sz="1500" dirty="0">
                <a:solidFill>
                  <a:srgbClr val="FFFFFF"/>
                </a:solidFill>
              </a:rPr>
              <a:t>Используйте направляющие кнопки для перемещения захвата. Когда готовы нажмите «Вперёд!»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3">
            <a:hlinkClick r:id="rId3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9" name="Google Shape;6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3850" y="1226450"/>
            <a:ext cx="1197864" cy="23957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70" name="Google Shape;670;p13">
            <a:hlinkClick r:id="rId5" action="ppaction://hlinksldjump"/>
          </p:cNvPr>
          <p:cNvSpPr/>
          <p:nvPr/>
        </p:nvSpPr>
        <p:spPr>
          <a:xfrm>
            <a:off x="7530475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3">
            <a:hlinkClick r:id="rId6" action="ppaction://hlinksldjump"/>
          </p:cNvPr>
          <p:cNvSpPr/>
          <p:nvPr/>
        </p:nvSpPr>
        <p:spPr>
          <a:xfrm flipH="1">
            <a:off x="9600900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3">
            <a:hlinkClick r:id="rId7" action="ppaction://hlinksldjump"/>
          </p:cNvPr>
          <p:cNvSpPr/>
          <p:nvPr/>
        </p:nvSpPr>
        <p:spPr>
          <a:xfrm rot="5400000" flipH="1">
            <a:off x="8565727" y="30262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3">
            <a:hlinkClick r:id="rId8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6959475" y="421100"/>
            <a:ext cx="4816800" cy="542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7200" dirty="0">
                <a:latin typeface="Fira Sans Black" panose="020B0A03050000020004" pitchFamily="34" charset="0"/>
              </a:rPr>
              <a:t>Щелкните здесь, чтобы открыть!</a:t>
            </a:r>
            <a:endParaRPr sz="7200" dirty="0">
              <a:latin typeface="Fira Sans Black" panose="020B0A030500000200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4"/>
          <p:cNvGrpSpPr/>
          <p:nvPr/>
        </p:nvGrpSpPr>
        <p:grpSpPr>
          <a:xfrm>
            <a:off x="1762024" y="1226452"/>
            <a:ext cx="805924" cy="1312840"/>
            <a:chOff x="4285901" y="1512838"/>
            <a:chExt cx="1122300" cy="1828213"/>
          </a:xfrm>
        </p:grpSpPr>
        <p:sp>
          <p:nvSpPr>
            <p:cNvPr id="679" name="Google Shape;679;p14"/>
            <p:cNvSpPr/>
            <p:nvPr/>
          </p:nvSpPr>
          <p:spPr>
            <a:xfrm rot="3605181">
              <a:off x="4916269" y="2525998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 rot="-3605181" flipH="1">
              <a:off x="4754341" y="2520051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4811675" y="1710549"/>
              <a:ext cx="70800" cy="796500"/>
            </a:xfrm>
            <a:prstGeom prst="rect">
              <a:avLst/>
            </a:prstGeom>
            <a:gradFill>
              <a:gsLst>
                <a:gs pos="0">
                  <a:srgbClr val="E0E3EC"/>
                </a:gs>
                <a:gs pos="79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4787811" y="2228011"/>
              <a:ext cx="118500" cy="461700"/>
            </a:xfrm>
            <a:prstGeom prst="rect">
              <a:avLst/>
            </a:prstGeom>
            <a:gradFill>
              <a:gsLst>
                <a:gs pos="0">
                  <a:srgbClr val="868592"/>
                </a:gs>
                <a:gs pos="44000">
                  <a:srgbClr val="E0E3EC"/>
                </a:gs>
                <a:gs pos="96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 rot="5400000">
              <a:off x="4717751" y="1080988"/>
              <a:ext cx="258600" cy="1122300"/>
            </a:xfrm>
            <a:prstGeom prst="round2SameRect">
              <a:avLst>
                <a:gd name="adj1" fmla="val 6659"/>
                <a:gd name="adj2" fmla="val 0"/>
              </a:avLst>
            </a:prstGeom>
            <a:gradFill>
              <a:gsLst>
                <a:gs pos="0">
                  <a:srgbClr val="B9B2BA"/>
                </a:gs>
                <a:gs pos="8000">
                  <a:srgbClr val="D0CAD4"/>
                </a:gs>
                <a:gs pos="20650">
                  <a:srgbClr val="BBBECF"/>
                </a:gs>
                <a:gs pos="91000">
                  <a:srgbClr val="BBBECF"/>
                </a:gs>
                <a:gs pos="97000">
                  <a:srgbClr val="7B7F88"/>
                </a:gs>
                <a:gs pos="100000">
                  <a:srgbClr val="8B8C8C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4" name="Google Shape;684;p14"/>
            <p:cNvGrpSpPr/>
            <p:nvPr/>
          </p:nvGrpSpPr>
          <p:grpSpPr>
            <a:xfrm>
              <a:off x="4476647" y="2375951"/>
              <a:ext cx="740757" cy="965100"/>
              <a:chOff x="4516791" y="2498615"/>
              <a:chExt cx="740757" cy="965100"/>
            </a:xfrm>
          </p:grpSpPr>
          <p:sp>
            <p:nvSpPr>
              <p:cNvPr id="685" name="Google Shape;685;p14"/>
              <p:cNvSpPr/>
              <p:nvPr/>
            </p:nvSpPr>
            <p:spPr>
              <a:xfrm rot="-5400000" flipH="1">
                <a:off x="4204411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 rot="5400000">
                <a:off x="4617748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4874570" y="2498615"/>
                <a:ext cx="25200" cy="965100"/>
              </a:xfrm>
              <a:prstGeom prst="rect">
                <a:avLst/>
              </a:pr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6200038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88" name="Google Shape;688;p14">
            <a:hlinkClick r:id="rId3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4">
            <a:hlinkClick r:id="rId4" action="ppaction://hlinksldjump"/>
          </p:cNvPr>
          <p:cNvSpPr/>
          <p:nvPr/>
        </p:nvSpPr>
        <p:spPr>
          <a:xfrm flipH="1">
            <a:off x="9600900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4">
            <a:hlinkClick r:id="rId5" action="ppaction://hlinksldjump"/>
          </p:cNvPr>
          <p:cNvSpPr/>
          <p:nvPr/>
        </p:nvSpPr>
        <p:spPr>
          <a:xfrm rot="5400000" flipH="1">
            <a:off x="8565727" y="30262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4">
            <a:hlinkClick r:id="rId6" action="ppaction://hlinksldjump"/>
          </p:cNvPr>
          <p:cNvSpPr/>
          <p:nvPr/>
        </p:nvSpPr>
        <p:spPr>
          <a:xfrm>
            <a:off x="7604825" y="5285350"/>
            <a:ext cx="3604200" cy="1064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4"/>
          <p:cNvSpPr txBox="1">
            <a:spLocks noGrp="1"/>
          </p:cNvSpPr>
          <p:nvPr>
            <p:ph type="subTitle" idx="4294967295"/>
          </p:nvPr>
        </p:nvSpPr>
        <p:spPr>
          <a:xfrm>
            <a:off x="6432550" y="173850"/>
            <a:ext cx="5759400" cy="41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buClr>
                <a:srgbClr val="FFFFFF"/>
              </a:buClr>
              <a:buNone/>
            </a:pPr>
            <a:r>
              <a:rPr lang="ru-RU" sz="1500" dirty="0">
                <a:solidFill>
                  <a:srgbClr val="FFFFFF"/>
                </a:solidFill>
              </a:rPr>
              <a:t>Используйте направляющие кнопки для перемещения захвата. Когда готовы нажмите «Вперёд!»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15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6050" y="1226450"/>
            <a:ext cx="1197864" cy="23957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98" name="Google Shape;698;p15">
            <a:hlinkClick r:id="rId3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5">
            <a:hlinkClick r:id="rId5" action="ppaction://hlinksldjump"/>
          </p:cNvPr>
          <p:cNvSpPr/>
          <p:nvPr/>
        </p:nvSpPr>
        <p:spPr>
          <a:xfrm flipH="1">
            <a:off x="9600900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5">
            <a:hlinkClick r:id="rId6" action="ppaction://hlinksldjump"/>
          </p:cNvPr>
          <p:cNvSpPr/>
          <p:nvPr/>
        </p:nvSpPr>
        <p:spPr>
          <a:xfrm rot="5400000" flipH="1">
            <a:off x="8565727" y="30262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5">
            <a:hlinkClick r:id="rId7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6959475" y="421100"/>
            <a:ext cx="4816800" cy="542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7200" dirty="0">
                <a:solidFill>
                  <a:srgbClr val="FFFFFF"/>
                </a:solidFill>
                <a:latin typeface="Fira Sans Black" panose="020B0A03050000020004" pitchFamily="34" charset="0"/>
              </a:rPr>
              <a:t>Щелкните здесь, чтобы открыть!</a:t>
            </a:r>
            <a:endParaRPr sz="9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6"/>
          <p:cNvGrpSpPr/>
          <p:nvPr/>
        </p:nvGrpSpPr>
        <p:grpSpPr>
          <a:xfrm>
            <a:off x="1696339" y="1223477"/>
            <a:ext cx="963158" cy="1568972"/>
            <a:chOff x="4285901" y="1512838"/>
            <a:chExt cx="1122300" cy="1828213"/>
          </a:xfrm>
        </p:grpSpPr>
        <p:sp>
          <p:nvSpPr>
            <p:cNvPr id="707" name="Google Shape;707;p16"/>
            <p:cNvSpPr/>
            <p:nvPr/>
          </p:nvSpPr>
          <p:spPr>
            <a:xfrm rot="3605181">
              <a:off x="4916269" y="2525998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 rot="-3605181" flipH="1">
              <a:off x="4754341" y="2520051"/>
              <a:ext cx="25266" cy="216120"/>
            </a:xfrm>
            <a:prstGeom prst="rect">
              <a:avLst/>
            </a:prstGeom>
            <a:solidFill>
              <a:srgbClr val="86859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4811675" y="1710549"/>
              <a:ext cx="70800" cy="796500"/>
            </a:xfrm>
            <a:prstGeom prst="rect">
              <a:avLst/>
            </a:prstGeom>
            <a:gradFill>
              <a:gsLst>
                <a:gs pos="0">
                  <a:srgbClr val="E0E3EC"/>
                </a:gs>
                <a:gs pos="79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4787811" y="2228011"/>
              <a:ext cx="118500" cy="461700"/>
            </a:xfrm>
            <a:prstGeom prst="rect">
              <a:avLst/>
            </a:prstGeom>
            <a:gradFill>
              <a:gsLst>
                <a:gs pos="0">
                  <a:srgbClr val="868592"/>
                </a:gs>
                <a:gs pos="44000">
                  <a:srgbClr val="E0E3EC"/>
                </a:gs>
                <a:gs pos="96000">
                  <a:srgbClr val="868592"/>
                </a:gs>
                <a:gs pos="100000">
                  <a:srgbClr val="868592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 rot="5400000">
              <a:off x="4717751" y="1080988"/>
              <a:ext cx="258600" cy="1122300"/>
            </a:xfrm>
            <a:prstGeom prst="round2SameRect">
              <a:avLst>
                <a:gd name="adj1" fmla="val 6659"/>
                <a:gd name="adj2" fmla="val 0"/>
              </a:avLst>
            </a:prstGeom>
            <a:gradFill>
              <a:gsLst>
                <a:gs pos="0">
                  <a:srgbClr val="B9B2BA"/>
                </a:gs>
                <a:gs pos="8000">
                  <a:srgbClr val="D0CAD4"/>
                </a:gs>
                <a:gs pos="20650">
                  <a:srgbClr val="BBBECF"/>
                </a:gs>
                <a:gs pos="91000">
                  <a:srgbClr val="BBBECF"/>
                </a:gs>
                <a:gs pos="97000">
                  <a:srgbClr val="7B7F88"/>
                </a:gs>
                <a:gs pos="100000">
                  <a:srgbClr val="8B8C8C"/>
                </a:gs>
              </a:gsLst>
              <a:lin ang="0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2" name="Google Shape;712;p16"/>
            <p:cNvGrpSpPr/>
            <p:nvPr/>
          </p:nvGrpSpPr>
          <p:grpSpPr>
            <a:xfrm>
              <a:off x="4476647" y="2375951"/>
              <a:ext cx="740757" cy="965100"/>
              <a:chOff x="4516791" y="2498615"/>
              <a:chExt cx="740757" cy="965100"/>
            </a:xfrm>
          </p:grpSpPr>
          <p:sp>
            <p:nvSpPr>
              <p:cNvPr id="713" name="Google Shape;713;p16"/>
              <p:cNvSpPr/>
              <p:nvPr/>
            </p:nvSpPr>
            <p:spPr>
              <a:xfrm rot="-5400000" flipH="1">
                <a:off x="4204411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6"/>
              <p:cNvSpPr/>
              <p:nvPr/>
            </p:nvSpPr>
            <p:spPr>
              <a:xfrm rot="5400000">
                <a:off x="4617748" y="2823389"/>
                <a:ext cx="952180" cy="327420"/>
              </a:xfrm>
              <a:custGeom>
                <a:avLst/>
                <a:gdLst/>
                <a:ahLst/>
                <a:cxnLst/>
                <a:rect l="l" t="t" r="r" b="b"/>
                <a:pathLst>
                  <a:path w="906838" h="327420" extrusionOk="0">
                    <a:moveTo>
                      <a:pt x="0" y="327420"/>
                    </a:moveTo>
                    <a:lnTo>
                      <a:pt x="39702" y="324294"/>
                    </a:lnTo>
                    <a:cubicBezTo>
                      <a:pt x="143417" y="258407"/>
                      <a:pt x="170898" y="228121"/>
                      <a:pt x="428375" y="69834"/>
                    </a:cubicBezTo>
                    <a:cubicBezTo>
                      <a:pt x="589298" y="-29096"/>
                      <a:pt x="743913" y="55180"/>
                      <a:pt x="833170" y="138351"/>
                    </a:cubicBezTo>
                    <a:lnTo>
                      <a:pt x="875950" y="184022"/>
                    </a:lnTo>
                    <a:lnTo>
                      <a:pt x="906838" y="184022"/>
                    </a:lnTo>
                    <a:lnTo>
                      <a:pt x="875112" y="140910"/>
                    </a:lnTo>
                    <a:cubicBezTo>
                      <a:pt x="775863" y="38453"/>
                      <a:pt x="611989" y="-48143"/>
                      <a:pt x="450692" y="30510"/>
                    </a:cubicBezTo>
                    <a:cubicBezTo>
                      <a:pt x="235630" y="135381"/>
                      <a:pt x="80325" y="271765"/>
                      <a:pt x="0" y="32742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0800025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6"/>
              <p:cNvSpPr/>
              <p:nvPr/>
            </p:nvSpPr>
            <p:spPr>
              <a:xfrm>
                <a:off x="4874570" y="2498615"/>
                <a:ext cx="25200" cy="965100"/>
              </a:xfrm>
              <a:prstGeom prst="rect">
                <a:avLst/>
              </a:prstGeom>
              <a:gradFill>
                <a:gsLst>
                  <a:gs pos="0">
                    <a:srgbClr val="868592"/>
                  </a:gs>
                  <a:gs pos="44000">
                    <a:srgbClr val="E0E3EC"/>
                  </a:gs>
                  <a:gs pos="96000">
                    <a:srgbClr val="868592"/>
                  </a:gs>
                  <a:gs pos="100000">
                    <a:srgbClr val="868592"/>
                  </a:gs>
                </a:gsLst>
                <a:lin ang="16200038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6" name="Google Shape;716;p16">
            <a:hlinkClick r:id="rId3" action="ppaction://hlinksldjump"/>
          </p:cNvPr>
          <p:cNvSpPr/>
          <p:nvPr/>
        </p:nvSpPr>
        <p:spPr>
          <a:xfrm>
            <a:off x="100" y="-1705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6">
            <a:hlinkClick r:id="rId4" action="ppaction://hlinksldjump"/>
          </p:cNvPr>
          <p:cNvSpPr/>
          <p:nvPr/>
        </p:nvSpPr>
        <p:spPr>
          <a:xfrm flipH="1">
            <a:off x="9600900" y="1995836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6">
            <a:hlinkClick r:id="rId5" action="ppaction://hlinksldjump"/>
          </p:cNvPr>
          <p:cNvSpPr/>
          <p:nvPr/>
        </p:nvSpPr>
        <p:spPr>
          <a:xfrm rot="5400000">
            <a:off x="8565727" y="10510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6">
            <a:hlinkClick r:id="rId6" action="ppaction://hlinksldjump"/>
          </p:cNvPr>
          <p:cNvSpPr/>
          <p:nvPr/>
        </p:nvSpPr>
        <p:spPr>
          <a:xfrm rot="5400000" flipH="1">
            <a:off x="8565727" y="3026225"/>
            <a:ext cx="1694400" cy="1476900"/>
          </a:xfrm>
          <a:prstGeom prst="homePlat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6">
            <a:hlinkClick r:id="rId7" action="ppaction://hlinksldjump"/>
          </p:cNvPr>
          <p:cNvSpPr/>
          <p:nvPr/>
        </p:nvSpPr>
        <p:spPr>
          <a:xfrm>
            <a:off x="7604825" y="5285350"/>
            <a:ext cx="3604200" cy="1064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6"/>
          <p:cNvSpPr txBox="1">
            <a:spLocks noGrp="1"/>
          </p:cNvSpPr>
          <p:nvPr>
            <p:ph type="subTitle" idx="4294967295"/>
          </p:nvPr>
        </p:nvSpPr>
        <p:spPr>
          <a:xfrm>
            <a:off x="6432550" y="173850"/>
            <a:ext cx="5759400" cy="41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buClr>
                <a:srgbClr val="FFFFFF"/>
              </a:buClr>
              <a:buNone/>
            </a:pPr>
            <a:r>
              <a:rPr lang="ru-RU" sz="1500" dirty="0">
                <a:solidFill>
                  <a:srgbClr val="FFFFFF"/>
                </a:solidFill>
              </a:rPr>
              <a:t>Используйте направляющие кнопки для перемещения захвата. Когда готовы нажмите «Вперёд!»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FFFFF"/>
      </a:dk1>
      <a:lt1>
        <a:srgbClr val="923FD9"/>
      </a:lt1>
      <a:dk2>
        <a:srgbClr val="FFFFFF"/>
      </a:dk2>
      <a:lt2>
        <a:srgbClr val="EEEEEE"/>
      </a:lt2>
      <a:accent1>
        <a:srgbClr val="FC4ABA"/>
      </a:accent1>
      <a:accent2>
        <a:srgbClr val="5D298D"/>
      </a:accent2>
      <a:accent3>
        <a:srgbClr val="FF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516</Words>
  <Application>Microsoft Office PowerPoint</Application>
  <PresentationFormat>Широкоэкранный</PresentationFormat>
  <Paragraphs>52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Raleway Medium</vt:lpstr>
      <vt:lpstr>Monotype Corsiva</vt:lpstr>
      <vt:lpstr>Fira Sans Black</vt:lpstr>
      <vt:lpstr>Poppins</vt:lpstr>
      <vt:lpstr>Calibri</vt:lpstr>
      <vt:lpstr>Arial</vt:lpstr>
      <vt:lpstr>Abril Fatface</vt:lpstr>
      <vt:lpstr>Luckiest Guy</vt:lpstr>
      <vt:lpstr>Aldrich</vt:lpstr>
      <vt:lpstr>SlidesMania</vt:lpstr>
      <vt:lpstr>Готовы играть?</vt:lpstr>
      <vt:lpstr>ВАЖНО!</vt:lpstr>
      <vt:lpstr>Презентация PowerPoint</vt:lpstr>
      <vt:lpstr>Щелкните здесь, чтобы открыть!</vt:lpstr>
      <vt:lpstr>Презентация PowerPoint</vt:lpstr>
      <vt:lpstr>Щелкните здесь, чтобы открыть!</vt:lpstr>
      <vt:lpstr>Презентация PowerPoint</vt:lpstr>
      <vt:lpstr>Щелкните здесь, чтобы открыть!</vt:lpstr>
      <vt:lpstr>Презентация PowerPoint</vt:lpstr>
      <vt:lpstr>Щелкните здесь, чтобы открыть!</vt:lpstr>
      <vt:lpstr>Презентация PowerPoint</vt:lpstr>
      <vt:lpstr>Щелкните здесь, чтобы открыть!</vt:lpstr>
      <vt:lpstr>Презентация PowerPoint</vt:lpstr>
      <vt:lpstr>Щелкните здесь, чтобы открыть!</vt:lpstr>
      <vt:lpstr>Презентация PowerPoint</vt:lpstr>
      <vt:lpstr>Щелкните здесь, чтобы открыть!</vt:lpstr>
      <vt:lpstr>Презентация PowerPoint</vt:lpstr>
      <vt:lpstr>Щелкните здесь, чтобы открыть!</vt:lpstr>
      <vt:lpstr>Презентация PowerPoint</vt:lpstr>
      <vt:lpstr>Щелкните здесь, чтобы открыть!</vt:lpstr>
      <vt:lpstr>ЗАДАНИЕ 1</vt:lpstr>
      <vt:lpstr>ЗАДАНИЕ 2</vt:lpstr>
      <vt:lpstr>ЗАДАНИЕ 3</vt:lpstr>
      <vt:lpstr>ЗАДАНИЕ 4</vt:lpstr>
      <vt:lpstr>ЗАДАНИЕ 5</vt:lpstr>
      <vt:lpstr>ЗАДАНИЕ 6</vt:lpstr>
      <vt:lpstr>ЗАДАНИЕ 7</vt:lpstr>
      <vt:lpstr>ЗАДАНИЕ 8</vt:lpstr>
      <vt:lpstr>ЗАДАНИЕ 9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Готовы играть?</dc:title>
  <dc:creator>1</dc:creator>
  <cp:lastModifiedBy>Георгий Аствацатуров</cp:lastModifiedBy>
  <cp:revision>7</cp:revision>
  <dcterms:modified xsi:type="dcterms:W3CDTF">2022-07-24T07:26:46Z</dcterms:modified>
</cp:coreProperties>
</file>