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3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3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5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90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4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63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7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3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5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8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7FA23-1E46-45D7-A47B-915A93D322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5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79" y="245097"/>
            <a:ext cx="9308184" cy="6725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Memory game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3060" y="917690"/>
            <a:ext cx="10910740" cy="525927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Как поменять текст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ru-RU" dirty="0" smtClean="0"/>
              <a:t>Чтобы поменять текст на синей карточке – нажмите на карточку и вставьте свой текст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ru-RU" dirty="0" smtClean="0"/>
              <a:t>Чтобы поменять текст на желтой карточке – выберите все синее карточки (зажмите кнопку </a:t>
            </a:r>
            <a:r>
              <a:rPr lang="en-US" dirty="0" smtClean="0"/>
              <a:t>CTRL </a:t>
            </a:r>
            <a:r>
              <a:rPr lang="ru-RU" dirty="0" smtClean="0"/>
              <a:t>и нажмите на все син</a:t>
            </a:r>
            <a:r>
              <a:rPr lang="ru-RU" dirty="0"/>
              <a:t>и</a:t>
            </a:r>
            <a:r>
              <a:rPr lang="ru-RU" dirty="0" smtClean="0"/>
              <a:t>е карточки), нажмите </a:t>
            </a:r>
            <a:r>
              <a:rPr lang="ru-RU" dirty="0"/>
              <a:t>правой </a:t>
            </a:r>
            <a:r>
              <a:rPr lang="ru-RU" dirty="0" smtClean="0"/>
              <a:t>кнопкой мыши и выберите «На задний план» -&gt; нажмите «на задний план» (</a:t>
            </a:r>
            <a:r>
              <a:rPr lang="en-US" dirty="0" smtClean="0"/>
              <a:t>“</a:t>
            </a:r>
            <a:r>
              <a:rPr lang="en-US" dirty="0" smtClean="0"/>
              <a:t>send to back” </a:t>
            </a:r>
            <a:r>
              <a:rPr lang="ru-RU" dirty="0" smtClean="0"/>
              <a:t>и снова </a:t>
            </a:r>
            <a:r>
              <a:rPr lang="en-US" dirty="0" smtClean="0"/>
              <a:t>“send </a:t>
            </a:r>
            <a:r>
              <a:rPr lang="en-US" dirty="0" smtClean="0"/>
              <a:t>to back</a:t>
            </a:r>
            <a:r>
              <a:rPr lang="en-US" dirty="0" smtClean="0"/>
              <a:t>”</a:t>
            </a:r>
            <a:r>
              <a:rPr lang="ru-RU" dirty="0" smtClean="0"/>
              <a:t>). Желтые карточки должны встать поверх синих. Поменяйте текст, выделите все карточки и отправьте их «на задний план»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ru-RU" dirty="0" smtClean="0"/>
              <a:t>Как поменять цвет или картинку</a:t>
            </a:r>
            <a:r>
              <a:rPr lang="ru-RU" dirty="0"/>
              <a:t> </a:t>
            </a:r>
            <a:r>
              <a:rPr lang="ru-RU" dirty="0" smtClean="0"/>
              <a:t>карточки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ru-RU" dirty="0" smtClean="0"/>
              <a:t>Выберите голубые карточки (держите </a:t>
            </a:r>
            <a:r>
              <a:rPr lang="en-US" dirty="0" smtClean="0"/>
              <a:t>CTRL </a:t>
            </a:r>
            <a:r>
              <a:rPr lang="ru-RU" dirty="0" smtClean="0"/>
              <a:t>и </a:t>
            </a:r>
            <a:r>
              <a:rPr lang="ru-RU" dirty="0" smtClean="0"/>
              <a:t>нажимайте </a:t>
            </a:r>
            <a:r>
              <a:rPr lang="ru-RU" dirty="0" smtClean="0"/>
              <a:t>на все карты</a:t>
            </a:r>
            <a:r>
              <a:rPr lang="ru-RU" dirty="0" smtClean="0"/>
              <a:t>). Перейдите </a:t>
            </a:r>
            <a:r>
              <a:rPr lang="ru-RU" dirty="0" smtClean="0"/>
              <a:t>в средства рисования -&gt; заливка фигуры и выберите необходимый цвет  </a:t>
            </a:r>
            <a:endParaRPr lang="en-US" dirty="0" smtClean="0"/>
          </a:p>
          <a:p>
            <a:pPr lvl="1"/>
            <a:r>
              <a:rPr lang="ru-RU" dirty="0" smtClean="0"/>
              <a:t>Чтобы изменить цвет обратной стороны </a:t>
            </a:r>
            <a:r>
              <a:rPr lang="ru-RU" dirty="0" smtClean="0"/>
              <a:t>карточки</a:t>
            </a:r>
            <a:r>
              <a:rPr lang="ru-RU" dirty="0"/>
              <a:t> </a:t>
            </a:r>
            <a:r>
              <a:rPr lang="ru-RU" dirty="0" smtClean="0"/>
              <a:t>- выберите </a:t>
            </a:r>
            <a:r>
              <a:rPr lang="ru-RU" dirty="0"/>
              <a:t>все синее карточки (зажмите кнопку </a:t>
            </a:r>
            <a:r>
              <a:rPr lang="en-US" dirty="0"/>
              <a:t>CTRL </a:t>
            </a:r>
            <a:r>
              <a:rPr lang="ru-RU" dirty="0"/>
              <a:t>и нажмите на все </a:t>
            </a:r>
            <a:r>
              <a:rPr lang="ru-RU" dirty="0" smtClean="0"/>
              <a:t>синие </a:t>
            </a:r>
            <a:r>
              <a:rPr lang="ru-RU" dirty="0"/>
              <a:t>карточки), нажмите правой кнопкой мыши и выберите «На задний план» -&gt; нажмите «на задний план» (</a:t>
            </a:r>
            <a:r>
              <a:rPr lang="en-US" dirty="0"/>
              <a:t>“send to back” </a:t>
            </a:r>
            <a:r>
              <a:rPr lang="ru-RU" dirty="0"/>
              <a:t>и снова </a:t>
            </a:r>
            <a:r>
              <a:rPr lang="en-US" dirty="0"/>
              <a:t>“send to back”</a:t>
            </a:r>
            <a:r>
              <a:rPr lang="ru-RU" dirty="0"/>
              <a:t>). </a:t>
            </a:r>
            <a:r>
              <a:rPr lang="ru-RU" dirty="0" smtClean="0"/>
              <a:t>Обратные </a:t>
            </a:r>
            <a:r>
              <a:rPr lang="ru-RU" dirty="0"/>
              <a:t>карточки должны встать поверх </a:t>
            </a:r>
            <a:r>
              <a:rPr lang="ru-RU" dirty="0" smtClean="0"/>
              <a:t>передних. </a:t>
            </a:r>
            <a:r>
              <a:rPr lang="ru-RU" dirty="0"/>
              <a:t>Перейдите в средства рисования -&gt; заливка фигуры и выберите необходимый </a:t>
            </a:r>
            <a:r>
              <a:rPr lang="ru-RU" dirty="0" smtClean="0"/>
              <a:t>цвет. </a:t>
            </a:r>
            <a:r>
              <a:rPr lang="ru-RU" dirty="0" smtClean="0"/>
              <a:t>Не </a:t>
            </a:r>
            <a:r>
              <a:rPr lang="ru-RU" dirty="0" smtClean="0"/>
              <a:t>забудьте отправить обратную сторону карточки на задний </a:t>
            </a:r>
            <a:r>
              <a:rPr lang="ru-RU" dirty="0" smtClean="0"/>
              <a:t>план</a:t>
            </a:r>
          </a:p>
          <a:p>
            <a:pPr lvl="1"/>
            <a:r>
              <a:rPr lang="ru-RU" dirty="0" smtClean="0"/>
              <a:t>Чтобы поменять картинку на карточке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ru-RU" dirty="0" smtClean="0"/>
              <a:t> – перейдите в средства рисования </a:t>
            </a:r>
            <a:r>
              <a:rPr lang="ru-RU" dirty="0"/>
              <a:t>-&gt; заливка фигуры -&gt; </a:t>
            </a:r>
            <a:r>
              <a:rPr lang="ru-RU" dirty="0" smtClean="0"/>
              <a:t> выберите «рисунок»</a:t>
            </a:r>
            <a:endParaRPr lang="en-US" dirty="0" smtClean="0"/>
          </a:p>
          <a:p>
            <a:pPr marL="457200" lvl="1" indent="0">
              <a:buNone/>
            </a:pPr>
            <a:r>
              <a:rPr lang="ru-RU" dirty="0" smtClean="0"/>
              <a:t>– </a:t>
            </a:r>
            <a:r>
              <a:rPr lang="ru-RU" dirty="0"/>
              <a:t>вставьте картинку на заднем плане синей </a:t>
            </a:r>
            <a:r>
              <a:rPr lang="ru-RU" dirty="0" smtClean="0"/>
              <a:t>карточки</a:t>
            </a:r>
            <a:endParaRPr lang="ru-RU" dirty="0"/>
          </a:p>
        </p:txBody>
      </p:sp>
      <p:pic>
        <p:nvPicPr>
          <p:cNvPr id="4" name="Picture 2" descr="ÐÐ°ÑÑÐ¸Ð½ÐºÐ¸ Ð¿Ð¾ Ð·Ð°Ð¿ÑÐ¾ÑÑ skytea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227" y="0"/>
            <a:ext cx="2529408" cy="84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9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52400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Beautiful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169961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Long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187523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Hot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9205000" y="12192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52400" y="237744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Short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169959" y="237744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187519" y="237744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Ugly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9205043" y="237744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2400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169951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187493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9204966" y="463296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Cold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1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5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87497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7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204923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12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67568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169933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2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87466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3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758" y="2473346"/>
            <a:ext cx="1803795" cy="175861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169830" y="2370794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6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139" y="312864"/>
            <a:ext cx="1940351" cy="1940351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9204923" y="133032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4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1026" name="Picture 2" descr="ÐÐ°ÑÑÐ¸Ð½ÐºÐ¸ Ð¿Ð¾ Ð·Ð°Ð¿ÑÐ¾ÑÑ skyteac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995" y="-110586"/>
            <a:ext cx="2529408" cy="84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995" y="2468207"/>
            <a:ext cx="1905266" cy="190526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204923" y="2388552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8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317" y="4632960"/>
            <a:ext cx="1963624" cy="1874647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6187466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11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910" y="4881564"/>
            <a:ext cx="1578479" cy="1578479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169830" y="4639606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10</a:t>
            </a:r>
            <a:endParaRPr lang="en-US" sz="3600" b="1" dirty="0">
              <a:solidFill>
                <a:prstClr val="white"/>
              </a:solidFill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88" y="5750755"/>
            <a:ext cx="2189572" cy="442294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152167" y="4632959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9</a:t>
            </a:r>
            <a:endParaRPr lang="en-US" sz="3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4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7" grpId="0" animBg="1"/>
      <p:bldP spid="7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6" grpId="0" animBg="1"/>
      <p:bldP spid="6" grpId="1" animBg="1"/>
      <p:bldP spid="21" grpId="0" animBg="1"/>
      <p:bldP spid="21" grpId="1" animBg="1"/>
      <p:bldP spid="8" grpId="0" animBg="1"/>
      <p:bldP spid="8" grpId="1" animBg="1"/>
      <p:bldP spid="14" grpId="0" animBg="1"/>
      <p:bldP spid="14" grpId="1" animBg="1"/>
      <p:bldP spid="13" grpId="0" animBg="1"/>
      <p:bldP spid="13" grpId="1" animBg="1"/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52400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169961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187523" y="12192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9205000" y="12192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52400" y="237744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169959" y="237744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187519" y="237744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9205043" y="237744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2400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  <a:p>
            <a:pPr algn="ctr"/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169951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187493" y="4632960"/>
            <a:ext cx="2834640" cy="2075688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</a:t>
            </a:r>
            <a:r>
              <a:rPr lang="en-US" sz="2800" b="1" dirty="0" smtClean="0">
                <a:solidFill>
                  <a:schemeClr val="tx1"/>
                </a:solidFill>
              </a:rPr>
              <a:t>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9204966" y="4632960"/>
            <a:ext cx="2834640" cy="2075688"/>
          </a:xfrm>
          <a:prstGeom prst="roundRect">
            <a:avLst/>
          </a:prstGeom>
          <a:gradFill flip="none" rotWithShape="1">
            <a:gsLst>
              <a:gs pos="100000">
                <a:schemeClr val="accent4"/>
              </a:gs>
              <a:gs pos="5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Text or picture</a:t>
            </a:r>
            <a:endParaRPr lang="en-US" sz="28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1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5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69949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6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87497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7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205044" y="237744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8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9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69830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10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87381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11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204923" y="463296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12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67568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1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169933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2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87466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3</a:t>
            </a:r>
            <a:endParaRPr lang="en-US" sz="360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204943" y="121920"/>
            <a:ext cx="2834640" cy="20756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</a:rPr>
              <a:t>4</a:t>
            </a:r>
            <a:endParaRPr lang="en-US" sz="3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48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302</Words>
  <Application>Microsoft Office PowerPoint</Application>
  <PresentationFormat>Широкоэкранный</PresentationFormat>
  <Paragraphs>53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Memory game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2015-03-18T06:27:22Z</dcterms:created>
  <dcterms:modified xsi:type="dcterms:W3CDTF">2019-04-13T17:16:49Z</dcterms:modified>
</cp:coreProperties>
</file>