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1B89E0"/>
    <a:srgbClr val="66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82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4567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Вставьте изображение на слайд. Затем щёлкните по изображению правой кнопкой мыши и выберите «На задний план». Затем введите слово в поле вверху, где написано «Слово, название».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7270"/>
            <a:ext cx="715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Игра со скрытыми картинками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505200"/>
            <a:ext cx="715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Как редактировать</a:t>
            </a:r>
            <a:endParaRPr lang="en-US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5362" y="6273225"/>
            <a:ext cx="715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www.Games4esl.com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934DFB8-5CE7-42AF-B113-04CCDAD33596}"/>
              </a:ext>
            </a:extLst>
          </p:cNvPr>
          <p:cNvGrpSpPr/>
          <p:nvPr/>
        </p:nvGrpSpPr>
        <p:grpSpPr>
          <a:xfrm>
            <a:off x="2619376" y="1143000"/>
            <a:ext cx="3896591" cy="2286000"/>
            <a:chOff x="2619376" y="1143000"/>
            <a:chExt cx="3896591" cy="2286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376" y="1143000"/>
              <a:ext cx="3896591" cy="2286000"/>
            </a:xfrm>
            <a:prstGeom prst="rect">
              <a:avLst/>
            </a:prstGeom>
          </p:spPr>
        </p:pic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E063B4C-985A-45F3-BF1F-0294A18BD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500" r="12500"/>
            <a:stretch/>
          </p:blipFill>
          <p:spPr>
            <a:xfrm>
              <a:off x="3124200" y="1295400"/>
              <a:ext cx="2895600" cy="196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7427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ПОКАЗАТЬ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ysClr val="windowText" lastClr="000000"/>
                </a:solidFill>
              </a:rPr>
              <a:t>Слово, название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FEDCEB-220A-40DA-A36C-55977D74A571}"/>
              </a:ext>
            </a:extLst>
          </p:cNvPr>
          <p:cNvSpPr/>
          <p:nvPr/>
        </p:nvSpPr>
        <p:spPr>
          <a:xfrm>
            <a:off x="2974973" y="5981697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ПОКАЗАТЬ</a:t>
            </a:r>
            <a:endParaRPr lang="en-US" sz="14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ysClr val="windowText" lastClr="000000"/>
                </a:solidFill>
              </a:rPr>
              <a:t>Слово, название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C4B86A-0C18-41A8-A05B-A8280A1F9F7A}"/>
              </a:ext>
            </a:extLst>
          </p:cNvPr>
          <p:cNvSpPr/>
          <p:nvPr/>
        </p:nvSpPr>
        <p:spPr>
          <a:xfrm>
            <a:off x="2974973" y="5981697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ПОКАЗАТЬ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ysClr val="windowText" lastClr="000000"/>
                </a:solidFill>
              </a:rPr>
              <a:t>Слово, название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F256026-7246-481F-BC16-C85ABFB94276}"/>
              </a:ext>
            </a:extLst>
          </p:cNvPr>
          <p:cNvSpPr/>
          <p:nvPr/>
        </p:nvSpPr>
        <p:spPr>
          <a:xfrm>
            <a:off x="2974973" y="5981697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ПОКАЗАТЬ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ysClr val="windowText" lastClr="000000"/>
                </a:solidFill>
              </a:rPr>
              <a:t>Слово, название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69011E-23B5-4DDF-9EF6-ABE44AB6FD7C}"/>
              </a:ext>
            </a:extLst>
          </p:cNvPr>
          <p:cNvSpPr/>
          <p:nvPr/>
        </p:nvSpPr>
        <p:spPr>
          <a:xfrm>
            <a:off x="2974973" y="5981697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ПОКАЗАТЬ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ysClr val="windowText" lastClr="000000"/>
                </a:solidFill>
              </a:rPr>
              <a:t>Слово, название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4BD845-5E00-4150-B47B-4CC383D7F01F}"/>
              </a:ext>
            </a:extLst>
          </p:cNvPr>
          <p:cNvSpPr/>
          <p:nvPr/>
        </p:nvSpPr>
        <p:spPr>
          <a:xfrm>
            <a:off x="2974973" y="5981697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ПОКАЗАТЬ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ysClr val="windowText" lastClr="000000"/>
                </a:solidFill>
              </a:rPr>
              <a:t>Слово, название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A9C58C-DAF1-431F-8C0B-FBFFE103F860}"/>
              </a:ext>
            </a:extLst>
          </p:cNvPr>
          <p:cNvSpPr/>
          <p:nvPr/>
        </p:nvSpPr>
        <p:spPr>
          <a:xfrm>
            <a:off x="2974973" y="5981697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ПОКАЗАТЬ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ysClr val="windowText" lastClr="000000"/>
                </a:solidFill>
              </a:rPr>
              <a:t>Слово, название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528702-B03F-4F24-B02B-5F4F6894AF3A}"/>
              </a:ext>
            </a:extLst>
          </p:cNvPr>
          <p:cNvSpPr/>
          <p:nvPr/>
        </p:nvSpPr>
        <p:spPr>
          <a:xfrm>
            <a:off x="2974973" y="5981697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ПОКАЗАТЬ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ysClr val="windowText" lastClr="000000"/>
                </a:solidFill>
              </a:rPr>
              <a:t>Слово, название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81C502-F6D5-4DFA-9A15-1696D87E8868}"/>
              </a:ext>
            </a:extLst>
          </p:cNvPr>
          <p:cNvSpPr/>
          <p:nvPr/>
        </p:nvSpPr>
        <p:spPr>
          <a:xfrm>
            <a:off x="2974973" y="5981697"/>
            <a:ext cx="2514600" cy="7239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ДАЛЕЕ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2019-12-06T08:39:08Z</dcterms:created>
  <dcterms:modified xsi:type="dcterms:W3CDTF">2021-04-26T07:29:50Z</dcterms:modified>
</cp:coreProperties>
</file>