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sldIdLst>
    <p:sldId id="262" r:id="rId2"/>
    <p:sldId id="259" r:id="rId3"/>
    <p:sldId id="256" r:id="rId4"/>
    <p:sldId id="257" r:id="rId5"/>
    <p:sldId id="258" r:id="rId6"/>
    <p:sldId id="263" r:id="rId7"/>
    <p:sldId id="264" r:id="rId8"/>
    <p:sldId id="265" r:id="rId9"/>
    <p:sldId id="266" r:id="rId10"/>
    <p:sldId id="267" r:id="rId11"/>
    <p:sldId id="279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</p:sldIdLst>
  <p:sldSz cx="12192000" cy="6858000"/>
  <p:notesSz cx="6858000" cy="9144000"/>
  <p:embeddedFontLst>
    <p:embeddedFont>
      <p:font typeface="Comic Sans MS" panose="030F0702030302020204" pitchFamily="66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Poppins SemiBold" panose="020B0604020202020204" charset="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12" autoAdjust="0"/>
    <p:restoredTop sz="94660"/>
  </p:normalViewPr>
  <p:slideViewPr>
    <p:cSldViewPr showGuides="1">
      <p:cViewPr varScale="1">
        <p:scale>
          <a:sx n="87" d="100"/>
          <a:sy n="87" d="100"/>
        </p:scale>
        <p:origin x="66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7BEC-1988-4A98-984C-AAC9C90E6ABD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622BE-5B2A-4A7F-A9CD-312E6C2D6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30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7BEC-1988-4A98-984C-AAC9C90E6ABD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622BE-5B2A-4A7F-A9CD-312E6C2D6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44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7BEC-1988-4A98-984C-AAC9C90E6ABD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622BE-5B2A-4A7F-A9CD-312E6C2D6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567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7BEC-1988-4A98-984C-AAC9C90E6ABD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622BE-5B2A-4A7F-A9CD-312E6C2D6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468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7BEC-1988-4A98-984C-AAC9C90E6ABD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622BE-5B2A-4A7F-A9CD-312E6C2D6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42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7BEC-1988-4A98-984C-AAC9C90E6ABD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622BE-5B2A-4A7F-A9CD-312E6C2D6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114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7BEC-1988-4A98-984C-AAC9C90E6ABD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622BE-5B2A-4A7F-A9CD-312E6C2D6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888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7BEC-1988-4A98-984C-AAC9C90E6ABD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622BE-5B2A-4A7F-A9CD-312E6C2D6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257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7BEC-1988-4A98-984C-AAC9C90E6ABD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622BE-5B2A-4A7F-A9CD-312E6C2D6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44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7BEC-1988-4A98-984C-AAC9C90E6ABD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622BE-5B2A-4A7F-A9CD-312E6C2D6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69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7BEC-1988-4A98-984C-AAC9C90E6ABD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622BE-5B2A-4A7F-A9CD-312E6C2D6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10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F7BEC-1988-4A98-984C-AAC9C90E6ABD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622BE-5B2A-4A7F-A9CD-312E6C2D6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803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17" Type="http://schemas.openxmlformats.org/officeDocument/2006/relationships/slide" Target="slide4.xml"/><Relationship Id="rId2" Type="http://schemas.openxmlformats.org/officeDocument/2006/relationships/audio" Target="../media/audio1.wav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7.xml"/><Relationship Id="rId18" Type="http://schemas.openxmlformats.org/officeDocument/2006/relationships/slide" Target="slide8.xml"/><Relationship Id="rId3" Type="http://schemas.openxmlformats.org/officeDocument/2006/relationships/slide" Target="slide5.xml"/><Relationship Id="rId21" Type="http://schemas.openxmlformats.org/officeDocument/2006/relationships/slide" Target="slide21.xml"/><Relationship Id="rId7" Type="http://schemas.openxmlformats.org/officeDocument/2006/relationships/image" Target="../media/image20.png"/><Relationship Id="rId12" Type="http://schemas.openxmlformats.org/officeDocument/2006/relationships/image" Target="../media/image8.png"/><Relationship Id="rId17" Type="http://schemas.openxmlformats.org/officeDocument/2006/relationships/image" Target="../media/image21.png"/><Relationship Id="rId2" Type="http://schemas.openxmlformats.org/officeDocument/2006/relationships/image" Target="../media/image19.png"/><Relationship Id="rId16" Type="http://schemas.openxmlformats.org/officeDocument/2006/relationships/slide" Target="slide20.xml"/><Relationship Id="rId20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11" Type="http://schemas.openxmlformats.org/officeDocument/2006/relationships/slide" Target="slide19.xml"/><Relationship Id="rId5" Type="http://schemas.openxmlformats.org/officeDocument/2006/relationships/slide" Target="slide14.xml"/><Relationship Id="rId15" Type="http://schemas.openxmlformats.org/officeDocument/2006/relationships/slide" Target="slide16.xml"/><Relationship Id="rId10" Type="http://schemas.openxmlformats.org/officeDocument/2006/relationships/slide" Target="slide15.xml"/><Relationship Id="rId19" Type="http://schemas.openxmlformats.org/officeDocument/2006/relationships/slide" Target="slide13.xml"/><Relationship Id="rId4" Type="http://schemas.openxmlformats.org/officeDocument/2006/relationships/slide" Target="slide9.xml"/><Relationship Id="rId9" Type="http://schemas.openxmlformats.org/officeDocument/2006/relationships/slide" Target="slide10.xml"/><Relationship Id="rId14" Type="http://schemas.openxmlformats.org/officeDocument/2006/relationships/slide" Target="slide12.xml"/><Relationship Id="rId22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593"/>
            <a:ext cx="12192000" cy="70933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699" y="228600"/>
            <a:ext cx="8610600" cy="6324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90800" y="533400"/>
            <a:ext cx="6934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4400" dirty="0" smtClean="0">
                <a:solidFill>
                  <a:srgbClr val="FF000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Аспан жарысы</a:t>
            </a:r>
            <a:endParaRPr lang="en-US" sz="4400" dirty="0">
              <a:solidFill>
                <a:srgbClr val="FF0000"/>
              </a:solidFill>
              <a:latin typeface="Comic Sans MS" panose="030F0702030302020204" pitchFamily="66" charset="0"/>
              <a:cs typeface="Poppins SemiBold" panose="000007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29000" y="1295401"/>
            <a:ext cx="601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Ойын</a:t>
            </a:r>
            <a:r>
              <a:rPr lang="ru-RU" sz="60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ru-RU" sz="6000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ережесі</a:t>
            </a:r>
            <a:r>
              <a:rPr lang="ru-RU" sz="60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:</a:t>
            </a:r>
            <a:endParaRPr lang="en-US" sz="60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21068" y="2132527"/>
            <a:ext cx="7924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-</a:t>
            </a:r>
            <a:r>
              <a:rPr lang="ru-RU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Екі</a:t>
            </a:r>
            <a:r>
              <a:rPr lang="ru-RU" sz="2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команда </a:t>
            </a:r>
            <a:r>
              <a:rPr lang="ru-RU" sz="28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құрыңыз</a:t>
            </a:r>
            <a:r>
              <a:rPr lang="ru-RU" sz="2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  <a:endParaRPr lang="en-US" sz="2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</a:t>
            </a:r>
            <a:r>
              <a:rPr lang="ru-RU" sz="24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Бірінші</a:t>
            </a:r>
            <a:r>
              <a:rPr lang="ru-RU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команда </a:t>
            </a:r>
            <a:r>
              <a:rPr lang="en-US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‘</a:t>
            </a:r>
            <a:r>
              <a:rPr lang="ru-RU" sz="2400" b="1" dirty="0" err="1">
                <a:solidFill>
                  <a:srgbClr val="FFC000"/>
                </a:solidFill>
                <a:latin typeface="Comic Sans MS" panose="030F0702030302020204" pitchFamily="66" charset="0"/>
              </a:rPr>
              <a:t>З</a:t>
            </a:r>
            <a:r>
              <a:rPr lang="ru-RU" sz="2400" b="1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ымыран</a:t>
            </a:r>
            <a:r>
              <a:rPr lang="en-US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’</a:t>
            </a:r>
            <a:r>
              <a:rPr lang="ru-RU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kk-KZ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екінші команда</a:t>
            </a:r>
            <a:r>
              <a:rPr lang="en-US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‘</a:t>
            </a:r>
            <a:r>
              <a:rPr lang="ru-RU" sz="2400" b="1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Өзге</a:t>
            </a:r>
            <a:r>
              <a:rPr lang="ru-RU" sz="2400" b="1" dirty="0" smtClean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solidFill>
                  <a:srgbClr val="FFC000"/>
                </a:solidFill>
                <a:latin typeface="Comic Sans MS" panose="030F0702030302020204" pitchFamily="66" charset="0"/>
              </a:rPr>
              <a:t>ғалашарлық</a:t>
            </a:r>
            <a:r>
              <a:rPr lang="en-US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’</a:t>
            </a:r>
            <a:endParaRPr lang="en-US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- </a:t>
            </a:r>
            <a:r>
              <a:rPr lang="ru-RU" sz="24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Командалар</a:t>
            </a:r>
            <a:r>
              <a:rPr lang="ru-RU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кезек</a:t>
            </a:r>
            <a:r>
              <a:rPr lang="ru-RU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кезек</a:t>
            </a:r>
            <a:r>
              <a:rPr lang="ru-RU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сұрақты</a:t>
            </a:r>
            <a:r>
              <a:rPr lang="ru-RU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таңдап</a:t>
            </a:r>
            <a:r>
              <a:rPr lang="ru-RU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жауап</a:t>
            </a:r>
            <a:r>
              <a:rPr lang="ru-RU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береді</a:t>
            </a:r>
            <a:r>
              <a:rPr lang="ru-RU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457200" indent="-457200">
              <a:buFontTx/>
              <a:buChar char="-"/>
            </a:pPr>
            <a:r>
              <a:rPr lang="ru-RU" sz="24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Жауаптан</a:t>
            </a:r>
            <a:r>
              <a:rPr lang="ru-RU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соң</a:t>
            </a:r>
            <a:r>
              <a:rPr lang="ru-RU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зымырынды</a:t>
            </a:r>
            <a:r>
              <a:rPr lang="ru-RU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немесе</a:t>
            </a:r>
            <a:r>
              <a:rPr lang="ru-RU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өзге</a:t>
            </a:r>
            <a:r>
              <a:rPr lang="ru-RU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ғаламшарлықты</a:t>
            </a:r>
            <a:r>
              <a:rPr lang="ru-RU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таңдаңыз</a:t>
            </a:r>
            <a:r>
              <a:rPr lang="ru-RU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сол</a:t>
            </a:r>
            <a:r>
              <a:rPr lang="ru-RU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кезде</a:t>
            </a:r>
            <a:r>
              <a:rPr lang="ru-RU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жүреді</a:t>
            </a:r>
            <a:r>
              <a:rPr lang="ru-RU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ru-RU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457200" indent="-457200">
              <a:buFontTx/>
              <a:buChar char="-"/>
            </a:pPr>
            <a:r>
              <a:rPr lang="ru-RU" sz="24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Марсқа</a:t>
            </a:r>
            <a:r>
              <a:rPr lang="ru-RU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бірінші</a:t>
            </a:r>
            <a:r>
              <a:rPr lang="ru-RU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жеткен</a:t>
            </a:r>
            <a:r>
              <a:rPr lang="ru-RU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команда </a:t>
            </a:r>
            <a:r>
              <a:rPr lang="ru-RU" sz="24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жеңеді</a:t>
            </a:r>
            <a:r>
              <a:rPr lang="ru-RU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55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76400" y="76200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Сұрақ</a:t>
            </a:r>
            <a:endParaRPr lang="en-US" sz="4000" b="1" dirty="0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Жауап</a:t>
            </a:r>
            <a:endParaRPr lang="en-US" sz="4000" b="1" dirty="0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87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76400" y="76200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Сұрақ</a:t>
            </a:r>
            <a:endParaRPr lang="en-US" sz="4000" b="1" dirty="0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Жауап</a:t>
            </a:r>
            <a:endParaRPr lang="en-US" sz="4000" b="1" dirty="0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21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76400" y="76200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Сұрақ</a:t>
            </a:r>
            <a:endParaRPr lang="en-US" sz="4000" b="1" dirty="0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Жауап</a:t>
            </a:r>
            <a:endParaRPr lang="en-US" sz="4000" b="1" dirty="0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87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76400" y="76200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Сұрақ</a:t>
            </a:r>
            <a:endParaRPr lang="en-US" sz="4000" b="1" dirty="0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Жауап</a:t>
            </a:r>
            <a:endParaRPr lang="en-US" sz="4000" b="1" dirty="0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87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76400" y="76200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Сұрақ</a:t>
            </a:r>
            <a:endParaRPr lang="en-US" sz="4000" b="1" dirty="0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Жауап</a:t>
            </a:r>
            <a:endParaRPr lang="en-US" sz="4000" b="1" dirty="0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87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76400" y="76200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Сұрақ</a:t>
            </a:r>
            <a:endParaRPr lang="en-US" sz="4000" b="1" dirty="0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Жауап</a:t>
            </a:r>
            <a:endParaRPr lang="en-US" sz="4000" b="1" dirty="0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87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76400" y="76200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Сұрақ</a:t>
            </a:r>
            <a:endParaRPr lang="en-US" sz="4000" b="1" dirty="0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Жауап</a:t>
            </a:r>
            <a:endParaRPr lang="en-US" sz="4000" b="1" dirty="0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87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76400" y="76200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Сұрақ</a:t>
            </a:r>
            <a:endParaRPr lang="en-US" sz="4000" b="1" dirty="0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Жауап</a:t>
            </a:r>
            <a:endParaRPr lang="en-US" sz="4000" b="1" dirty="0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87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76400" y="76200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Сұрақ</a:t>
            </a:r>
            <a:endParaRPr lang="en-US" sz="4000" b="1" dirty="0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Жауап</a:t>
            </a:r>
            <a:endParaRPr lang="en-US" sz="4000" b="1" dirty="0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87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76400" y="76200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Сұрақ</a:t>
            </a:r>
            <a:endParaRPr lang="en-US" sz="4000" b="1" dirty="0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Жауап</a:t>
            </a:r>
            <a:endParaRPr lang="en-US" sz="4000" b="1" dirty="0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87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81400" y="169750"/>
            <a:ext cx="5255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200" dirty="0">
                <a:solidFill>
                  <a:srgbClr val="FF000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Аспан жарысы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  <a:cs typeface="Poppins SemiBold" panose="00000700000000000000" pitchFamily="2" charset="0"/>
            </a:endParaRPr>
          </a:p>
        </p:txBody>
      </p:sp>
      <p:pic>
        <p:nvPicPr>
          <p:cNvPr id="8" name="Picture 34" descr="Checkered fla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82427"/>
            <a:ext cx="1145184" cy="91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4" descr="Checkered fla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2427"/>
            <a:ext cx="1145184" cy="91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Blue and red rocket with engines ignited vector graphic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72920">
            <a:off x="5034242" y="2639611"/>
            <a:ext cx="1816662" cy="225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Flying saucer with an alien insid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953001"/>
            <a:ext cx="2133600" cy="131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66234" y="1143000"/>
            <a:ext cx="937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4400" dirty="0" smtClean="0">
                <a:solidFill>
                  <a:srgbClr val="FFFF0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Екі команданың біреуін таңдаңыз</a:t>
            </a:r>
            <a:endParaRPr lang="en-US" sz="4400" dirty="0">
              <a:solidFill>
                <a:srgbClr val="FFFF00"/>
              </a:solidFill>
              <a:latin typeface="Comic Sans MS" panose="030F0702030302020204" pitchFamily="66" charset="0"/>
              <a:cs typeface="Poppins SemiBold" panose="00000700000000000000" pitchFamily="2" charset="0"/>
            </a:endParaRPr>
          </a:p>
        </p:txBody>
      </p:sp>
      <p:sp>
        <p:nvSpPr>
          <p:cNvPr id="13" name="Action Button: End 12">
            <a:hlinkClick r:id="" action="ppaction://hlinkshowjump?jump=nextslide" highlightClick="1"/>
          </p:cNvPr>
          <p:cNvSpPr/>
          <p:nvPr/>
        </p:nvSpPr>
        <p:spPr>
          <a:xfrm>
            <a:off x="8734060" y="5628393"/>
            <a:ext cx="1524000" cy="1019252"/>
          </a:xfrm>
          <a:prstGeom prst="actionButtonE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7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76400" y="76200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Сұрақ</a:t>
            </a:r>
            <a:endParaRPr lang="en-US" sz="4000" b="1" dirty="0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Жауап</a:t>
            </a:r>
            <a:endParaRPr lang="en-US" sz="4000" b="1" dirty="0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87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76400" y="76200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Сұрақ</a:t>
            </a:r>
            <a:endParaRPr lang="en-US" sz="4000" b="1" dirty="0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Жауап</a:t>
            </a:r>
            <a:endParaRPr lang="en-US" sz="4000" b="1" dirty="0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59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lanet Earth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"/>
            <a:ext cx="16383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red plane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257801"/>
            <a:ext cx="1476656" cy="148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lue and red rocket with engines ignited vector graphic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72920">
            <a:off x="2015683" y="104229"/>
            <a:ext cx="630527" cy="78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lying saucer with an alien insid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89" y="992743"/>
            <a:ext cx="886804" cy="54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IR space stati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322" y="-18581"/>
            <a:ext cx="935395" cy="83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tlantis vector drawi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39000" y="3528879"/>
            <a:ext cx="936060" cy="36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Grayscale full Moon drawi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568" y="1265878"/>
            <a:ext cx="886804" cy="87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Fireball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4762342" y="3847544"/>
            <a:ext cx="276297" cy="27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" descr="Fireball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5145692" y="3766616"/>
            <a:ext cx="4381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4" descr="Fireball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5060550" y="4272190"/>
            <a:ext cx="4381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4" descr="Fireball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4503537" y="4043153"/>
            <a:ext cx="4381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4" descr="Fireball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5583028" y="4301383"/>
            <a:ext cx="305773" cy="30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Fireball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5583027" y="4614917"/>
            <a:ext cx="305773" cy="30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4" descr="Fireball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5750127" y="4018317"/>
            <a:ext cx="305773" cy="30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Satellite icon vector clip art"/>
          <p:cNvPicPr>
            <a:picLocks noChangeAspect="1" noChangeArrowheads="1"/>
          </p:cNvPicPr>
          <p:nvPr/>
        </p:nvPicPr>
        <p:blipFill>
          <a:blip r:embed="rId1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11269">
            <a:off x="1805418" y="1800412"/>
            <a:ext cx="592792" cy="59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6" descr="Satellite icon vector clip art"/>
          <p:cNvPicPr>
            <a:picLocks noChangeAspect="1" noChangeArrowheads="1"/>
          </p:cNvPicPr>
          <p:nvPr/>
        </p:nvPicPr>
        <p:blipFill>
          <a:blip r:embed="rId1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96355">
            <a:off x="3540014" y="587516"/>
            <a:ext cx="351069" cy="35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ction Button: Home 6">
            <a:hlinkClick r:id="rId17" action="ppaction://hlinksldjump" highlightClick="1"/>
          </p:cNvPr>
          <p:cNvSpPr/>
          <p:nvPr/>
        </p:nvSpPr>
        <p:spPr>
          <a:xfrm>
            <a:off x="1687956" y="5791201"/>
            <a:ext cx="1004293" cy="949187"/>
          </a:xfrm>
          <a:prstGeom prst="actionButtonHom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900490" y="1905000"/>
            <a:ext cx="276780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  <a:endParaRPr lang="en-US" dirty="0">
              <a:solidFill>
                <a:srgbClr val="FFFF00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953001" y="1905000"/>
            <a:ext cx="276780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  <a:endParaRPr lang="en-US" dirty="0">
              <a:solidFill>
                <a:srgbClr val="FFFF00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029201" y="1905000"/>
            <a:ext cx="276780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  <a:endParaRPr lang="en-US" dirty="0">
              <a:solidFill>
                <a:srgbClr val="FFFF00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581400" y="1905000"/>
            <a:ext cx="5715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0" dirty="0" smtClean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Старт!</a:t>
            </a:r>
            <a:endParaRPr lang="en-US" sz="12000" dirty="0">
              <a:solidFill>
                <a:srgbClr val="FFFF00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872846" y="2343528"/>
            <a:ext cx="8112111" cy="1617897"/>
            <a:chOff x="512442" y="2632532"/>
            <a:chExt cx="8112111" cy="1617897"/>
          </a:xfrm>
        </p:grpSpPr>
        <p:sp>
          <p:nvSpPr>
            <p:cNvPr id="31" name="Flowchart: Process 30"/>
            <p:cNvSpPr/>
            <p:nvPr/>
          </p:nvSpPr>
          <p:spPr>
            <a:xfrm>
              <a:off x="512442" y="2632532"/>
              <a:ext cx="8112111" cy="1558668"/>
            </a:xfrm>
            <a:prstGeom prst="flowChartProcess">
              <a:avLst/>
            </a:prstGeom>
            <a:solidFill>
              <a:srgbClr val="00B0F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4" descr="Checkered fla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3011170"/>
              <a:ext cx="1044577" cy="835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 descr="Blue and red rocket with engines ignited vector graphic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492167">
              <a:off x="1556890" y="2875474"/>
              <a:ext cx="983433" cy="1220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1908220" y="2680769"/>
              <a:ext cx="52545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00" dirty="0" err="1" smtClean="0">
                  <a:solidFill>
                    <a:srgbClr val="002060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Зымыран</a:t>
              </a:r>
              <a:r>
                <a:rPr lang="ru-RU" sz="4800" dirty="0" smtClean="0">
                  <a:solidFill>
                    <a:srgbClr val="002060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 </a:t>
              </a:r>
              <a:endParaRPr lang="ru-RU" sz="4800" dirty="0">
                <a:solidFill>
                  <a:srgbClr val="002060"/>
                </a:solidFill>
                <a:latin typeface="Poppins SemiBold" panose="00000700000000000000" pitchFamily="2" charset="0"/>
                <a:cs typeface="Poppins SemiBold" panose="00000700000000000000" pitchFamily="2" charset="0"/>
              </a:endParaRPr>
            </a:p>
            <a:p>
              <a:pPr algn="ctr"/>
              <a:r>
                <a:rPr lang="ru-RU" sz="4800" dirty="0">
                  <a:solidFill>
                    <a:srgbClr val="FF0000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 </a:t>
              </a:r>
              <a:r>
                <a:rPr lang="ru-RU" sz="4800" dirty="0" err="1" smtClean="0">
                  <a:solidFill>
                    <a:srgbClr val="FF0000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Жеңді</a:t>
              </a:r>
              <a:r>
                <a:rPr lang="ru-RU" sz="4800" dirty="0" smtClean="0">
                  <a:solidFill>
                    <a:srgbClr val="FF0000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!</a:t>
              </a:r>
              <a:endParaRPr lang="en-US" sz="4800" dirty="0">
                <a:solidFill>
                  <a:srgbClr val="FF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endParaRPr>
            </a:p>
          </p:txBody>
        </p:sp>
        <p:pic>
          <p:nvPicPr>
            <p:cNvPr id="36" name="Picture 34" descr="Checkered fla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2994036"/>
              <a:ext cx="1044577" cy="835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/>
          <p:cNvGrpSpPr/>
          <p:nvPr/>
        </p:nvGrpSpPr>
        <p:grpSpPr>
          <a:xfrm>
            <a:off x="1875089" y="2353899"/>
            <a:ext cx="8112111" cy="1558668"/>
            <a:chOff x="502593" y="2860042"/>
            <a:chExt cx="8112111" cy="1558668"/>
          </a:xfrm>
        </p:grpSpPr>
        <p:sp>
          <p:nvSpPr>
            <p:cNvPr id="38" name="Flowchart: Process 37"/>
            <p:cNvSpPr/>
            <p:nvPr/>
          </p:nvSpPr>
          <p:spPr>
            <a:xfrm>
              <a:off x="502593" y="2860042"/>
              <a:ext cx="8112111" cy="1558668"/>
            </a:xfrm>
            <a:prstGeom prst="flowChartProcess">
              <a:avLst/>
            </a:prstGeom>
            <a:solidFill>
              <a:srgbClr val="00FF0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4" descr="Checkered fla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6158" y="3256541"/>
              <a:ext cx="1044577" cy="835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2251266" y="2907544"/>
              <a:ext cx="525458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k-KZ" sz="3600" dirty="0" smtClean="0">
                  <a:solidFill>
                    <a:srgbClr val="7030A0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Өзге ғаламшарлық </a:t>
              </a:r>
              <a:r>
                <a:rPr lang="en-US" sz="3600" dirty="0" smtClean="0">
                  <a:solidFill>
                    <a:srgbClr val="7030A0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 </a:t>
              </a:r>
              <a:endParaRPr lang="en-US" sz="3600" dirty="0">
                <a:solidFill>
                  <a:srgbClr val="7030A0"/>
                </a:solidFill>
                <a:latin typeface="Poppins SemiBold" panose="00000700000000000000" pitchFamily="2" charset="0"/>
                <a:cs typeface="Poppins SemiBold" panose="00000700000000000000" pitchFamily="2" charset="0"/>
              </a:endParaRPr>
            </a:p>
            <a:p>
              <a:pPr algn="ctr"/>
              <a:r>
                <a:rPr lang="ru-RU" sz="3600" dirty="0" err="1" smtClean="0">
                  <a:solidFill>
                    <a:srgbClr val="FF0000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Жеңді</a:t>
              </a:r>
              <a:r>
                <a:rPr lang="ru-RU" sz="3600" dirty="0" smtClean="0">
                  <a:solidFill>
                    <a:srgbClr val="FF0000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!</a:t>
              </a:r>
              <a:endParaRPr lang="en-US" sz="3600" dirty="0">
                <a:solidFill>
                  <a:srgbClr val="FF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endParaRPr>
            </a:p>
          </p:txBody>
        </p:sp>
        <p:pic>
          <p:nvPicPr>
            <p:cNvPr id="45" name="Picture 34" descr="Checkered fla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558" y="3239407"/>
              <a:ext cx="1044577" cy="835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8" descr="Flying saucer with an alien insid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843" y="3239407"/>
              <a:ext cx="1492213" cy="9192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186009DE-164C-44EE-8753-E554DBC5EC83}"/>
              </a:ext>
            </a:extLst>
          </p:cNvPr>
          <p:cNvSpPr txBox="1"/>
          <p:nvPr/>
        </p:nvSpPr>
        <p:spPr>
          <a:xfrm>
            <a:off x="4519814" y="-52469"/>
            <a:ext cx="3100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dirty="0" smtClean="0">
                <a:solidFill>
                  <a:srgbClr val="00B0F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Аспан жарысы</a:t>
            </a:r>
            <a:endParaRPr lang="en-US" sz="2000" dirty="0">
              <a:solidFill>
                <a:srgbClr val="00B0F0"/>
              </a:solidFill>
              <a:latin typeface="Comic Sans MS" panose="030F0702030302020204" pitchFamily="66" charset="0"/>
              <a:cs typeface="Poppins SemiBold" panose="00000700000000000000" pitchFamily="2" charset="0"/>
            </a:endParaRPr>
          </a:p>
        </p:txBody>
      </p:sp>
      <p:pic>
        <p:nvPicPr>
          <p:cNvPr id="48" name="Picture 34" descr="Checkered flag">
            <a:extLst>
              <a:ext uri="{FF2B5EF4-FFF2-40B4-BE49-F238E27FC236}">
                <a16:creationId xmlns="" xmlns:a16="http://schemas.microsoft.com/office/drawing/2014/main" id="{E09D9001-60FA-400E-BB86-463BD3E35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555" y="5393"/>
            <a:ext cx="468030" cy="3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4" descr="Checkered flag">
            <a:extLst>
              <a:ext uri="{FF2B5EF4-FFF2-40B4-BE49-F238E27FC236}">
                <a16:creationId xmlns="" xmlns:a16="http://schemas.microsoft.com/office/drawing/2014/main" id="{B681D25B-9CBE-4955-B181-A00B73D9B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171" y="-25791"/>
            <a:ext cx="468030" cy="3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76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07 C 0.03906 0.0007 0.18632 0.0007 0.23528 0.0007 " pathEditMode="relative" rAng="0" ptsTypes="AA">
                                      <p:cBhvr>
                                        <p:cTn id="54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7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56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-1.48148E-6 C 0.03281 0.00116 0.05712 -1.48148E-6 0.10208 -1.48148E-6 C 0.14705 -1.48148E-6 0.23472 -0.00023 0.26979 -0.00023 " pathEditMode="relative" rAng="0" ptsTypes="aaa">
                                      <p:cBhvr>
                                        <p:cTn id="57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90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26" presetClass="emph" presetSubtype="0" repeatCount="3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528 0.0007 L 0.38867 0.07639 L 0.53684 0.05764 " pathEditMode="relative" rAng="0" ptsTypes="AAA">
                                      <p:cBhvr>
                                        <p:cTn id="6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78" y="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802 0.04051 C 0.57278 0.03935 0.70468 0.00926 0.74726 0.03588 C 0.78984 0.06273 0.78528 0.14491 0.79309 0.20185 C 0.80091 0.25857 0.79375 0.34051 0.79401 0.37685 " pathEditMode="relative" rAng="0" ptsTypes="AAAA">
                                      <p:cBhvr>
                                        <p:cTn id="70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0" y="160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8" presetClass="emp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5400000">
                                      <p:cBhvr>
                                        <p:cTn id="72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6315 0.41806 C 0.75442 0.44491 0.73242 0.55116 0.71198 0.5794 C 0.69166 0.6081 0.65638 0.59838 0.64101 0.58797 C 0.62552 0.57732 0.61979 0.54699 0.61901 0.51736 C 0.61836 0.48773 0.63645 0.44931 0.63671 0.40972 C 0.63671 0.37014 0.63203 0.31111 0.61979 0.27894 C 0.60729 0.24676 0.58151 0.2338 0.56302 0.21667 C 0.54414 0.19977 0.51914 0.18588 0.50781 0.17801 " pathEditMode="relative" rAng="0" ptsTypes="AAAAAAAA">
                                      <p:cBhvr>
                                        <p:cTn id="76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3" y="-30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0800000">
                                      <p:cBhvr>
                                        <p:cTn id="78" dur="9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5400000">
                                      <p:cBhvr>
                                        <p:cTn id="80" dur="6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781 0.17801 C 0.48125 0.17639 0.40247 0.16435 0.34882 0.16759 C 0.29518 0.17084 0.23815 0.17662 0.18632 0.19722 C 0.13437 0.21783 0.0694 0.24375 0.03763 0.29167 C 0.00586 0.33959 0.00429 0.44398 -0.0043 0.48403 " pathEditMode="relative" rAng="0" ptsTypes="AAAAA">
                                      <p:cBhvr>
                                        <p:cTn id="84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12" y="147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8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-5400000">
                                      <p:cBhvr>
                                        <p:cTn id="86" dur="1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6 0.48264 C 0.00052 0.52222 0.00104 0.66528 0.01927 0.72084 C 0.0375 0.77639 0.05716 0.79537 0.10573 0.81574 C 0.15429 0.83611 0.26836 0.83681 0.31132 0.84236 " pathEditMode="relative" rAng="0" ptsTypes="AAAA">
                                      <p:cBhvr>
                                        <p:cTn id="90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1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8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-5400000">
                                      <p:cBhvr>
                                        <p:cTn id="92" dur="9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132 0.84422 C 0.33059 0.84167 0.40937 0.8507 0.42513 0.82824 C 0.44101 0.80579 0.43476 0.73959 0.40573 0.70972 C 0.37669 0.67963 0.29257 0.6794 0.25156 0.64838 C 0.21054 0.61736 0.16927 0.56597 0.16028 0.52292 C 0.15117 0.47986 0.17487 0.41945 0.19778 0.38959 C 0.2207 0.35972 0.27695 0.35324 0.29778 0.34375 " pathEditMode="relative" rAng="0" ptsTypes="AAAAAAA">
                                      <p:cBhvr>
                                        <p:cTn id="96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9" y="-25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8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-10800000">
                                      <p:cBhvr>
                                        <p:cTn id="98" dur="7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Rot by="10800000">
                                      <p:cBhvr>
                                        <p:cTn id="10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78 0.34375 C 0.31757 0.34352 0.38268 0.33889 0.41549 0.34074 C 0.4483 0.34259 0.47434 0.34746 0.49466 0.35556 C 0.51497 0.36366 0.53281 0.37639 0.5375 0.38935 C 0.54218 0.40232 0.53138 0.41922 0.52239 0.4338 C 0.51341 0.44838 0.48854 0.45949 0.48294 0.47639 C 0.47747 0.49329 0.47643 0.52315 0.48906 0.53496 C 0.50169 0.54676 0.53997 0.53959 0.55872 0.54699 C 0.57747 0.5544 0.5927 0.57246 0.60169 0.57917 " pathEditMode="relative" rAng="0" ptsTypes="AAAAAAAAA">
                                      <p:cBhvr>
                                        <p:cTn id="104" dur="37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95" y="11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0200000">
                                      <p:cBhvr>
                                        <p:cTn id="106" dur="6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8700000">
                                      <p:cBhvr>
                                        <p:cTn id="108" dur="4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Rot by="3900000">
                                      <p:cBhvr>
                                        <p:cTn id="11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169 0.57917 C 0.60169 0.5963 0.60169 0.64838 0.60169 0.68426 C 0.60169 0.72014 0.60143 0.77222 0.60169 0.79491 C 0.60208 0.81713 0.60286 0.81875 0.60338 0.81968 C 0.60403 0.8206 0.60494 0.80417 0.60546 0.8 " pathEditMode="relative" rAng="0" ptsTypes="AAAAA">
                                      <p:cBhvr>
                                        <p:cTn id="114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5700000">
                                      <p:cBhvr>
                                        <p:cTn id="11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8" presetClass="emph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Rot by="4200000">
                                      <p:cBhvr>
                                        <p:cTn id="118" dur="8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000"/>
                            </p:stCondLst>
                            <p:childTnLst>
                              <p:par>
                                <p:cTn id="1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79 -0.00023 L 0.53316 -0.07516 " pathEditMode="relative" ptsTypes="AA">
                                      <p:cBhvr>
                                        <p:cTn id="129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32 -0.07523 C 0.55052 -0.07407 0.6026 -0.07593 0.63737 -0.06759 C 0.67187 -0.05926 0.71914 -0.06435 0.74127 -0.02546 C 0.76354 0.0132 0.76445 0.12546 0.77057 0.16528 " pathEditMode="relative" rAng="0" ptsTypes="AAAA">
                                      <p:cBhvr>
                                        <p:cTn id="133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62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5400000">
                                      <p:cBhvr>
                                        <p:cTn id="135" dur="8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7057 0.16528 C 0.77057 0.17848 0.7694 0.21667 0.7694 0.24537 C 0.7694 0.27408 0.77304 0.29653 0.77109 0.33797 C 0.76927 0.37917 0.77539 0.46621 0.75794 0.49445 C 0.74049 0.52269 0.68932 0.51736 0.66679 0.50672 C 0.64453 0.4963 0.62903 0.46135 0.62343 0.43195 C 0.61809 0.40324 0.63151 0.36482 0.63398 0.33195 C 0.63632 0.29931 0.64283 0.26158 0.63776 0.23611 C 0.63268 0.21065 0.6164 0.18982 0.60377 0.17917 C 0.59127 0.16829 0.58385 0.17315 0.56315 0.17153 C 0.54244 0.16968 0.50885 0.16991 0.47981 0.16875 C 0.45078 0.1676 0.40768 0.16505 0.38906 0.16436 " pathEditMode="relative" rAng="0" ptsTypes="AAAAAAAAAAAA">
                                      <p:cBhvr>
                                        <p:cTn id="139" dur="53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3" y="17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8" presetClass="emp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Rot by="10800000">
                                      <p:cBhvr>
                                        <p:cTn id="141" dur="6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8" presetClass="emph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Rot by="-5400000">
                                      <p:cBhvr>
                                        <p:cTn id="143" dur="6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403 0.15911 C 0.36146 0.15449 0.28438 0.13437 0.24809 0.1309 C 0.21181 0.1272 0.19271 0.13044 0.16615 0.1383 C 0.13958 0.14593 0.10625 0.16258 0.08837 0.17715 C 0.07049 0.19172 0.06615 0.20791 0.0592 0.22526 C 0.05226 0.2426 0.04931 0.2611 0.0467 0.28076 C 0.0441 0.30042 0.04445 0.31568 0.04392 0.34367 C 0.0434 0.37165 0.04306 0.42045 0.04392 0.44935 C 0.04479 0.47826 0.04827 0.50301 0.04948 0.51712 " pathEditMode="relative" rAng="0" ptsTypes="aaaaaaaaa">
                                      <p:cBhvr>
                                        <p:cTn id="147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49" y="163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8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5400000">
                                      <p:cBhvr>
                                        <p:cTn id="149" dur="7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48 0.51526 C 0.04878 0.53029 0.04461 0.58187 0.04583 0.60731 C 0.04722 0.63298 0.0526 0.65171 0.05781 0.6679 C 0.06302 0.68432 0.06579 0.69334 0.07725 0.70513 C 0.08871 0.71693 0.11163 0.7308 0.12639 0.73867 C 0.14114 0.7463 0.1526 0.74815 0.16545 0.75162 C 0.17847 0.75509 0.19635 0.75786 0.20451 0.75948 " pathEditMode="relative" rAng="0" ptsTypes="aaaaaaa">
                                      <p:cBhvr>
                                        <p:cTn id="153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122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100000">
                                      <p:cBhvr>
                                        <p:cTn id="155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451 0.75949 C 0.22031 0.7618 0.26944 0.77267 0.29948 0.77336 C 0.32969 0.77382 0.36059 0.77591 0.38542 0.76319 C 0.41042 0.75047 0.44271 0.73058 0.4493 0.69751 C 0.4559 0.66443 0.43785 0.5895 0.42448 0.56453 C 0.41094 0.53955 0.38819 0.5488 0.36771 0.54672 C 0.34722 0.54464 0.32153 0.55181 0.30139 0.55181 C 0.28108 0.55181 0.26406 0.55412 0.2467 0.54672 C 0.22917 0.53955 0.20781 0.51943 0.19653 0.50787 C 0.18507 0.4963 0.18333 0.4889 0.17795 0.47757 C 0.17257 0.46624 0.1658 0.45375 0.16441 0.43895 C 0.16319 0.42438 0.16389 0.4038 0.17049 0.38899 C 0.17691 0.37419 0.19253 0.35962 0.20312 0.35037 C 0.21371 0.34112 0.22118 0.33765 0.23437 0.33303 C 0.24757 0.3284 0.26892 0.32424 0.28264 0.32308 C 0.29635 0.32193 0.30104 0.32378 0.31649 0.3247 C 0.33194 0.32586 0.36285 0.32887 0.375 0.32979 " pathEditMode="relative" rAng="0" ptsTypes="aaaaaaaaaaaaaaaaa">
                                      <p:cBhvr>
                                        <p:cTn id="159" dur="57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3" y="-210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8" presetClass="emph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Rot by="-10800000">
                                      <p:cBhvr>
                                        <p:cTn id="161" dur="12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8" presetClass="emph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Rot by="10500000">
                                      <p:cBhvr>
                                        <p:cTn id="163" dur="12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864 0.33681 C 0.3901 0.33727 0.43698 0.32593 0.44774 0.33912 C 0.4585 0.35232 0.44479 0.39468 0.44375 0.41644 C 0.44271 0.4382 0.43628 0.45602 0.44114 0.46945 C 0.446 0.48287 0.46024 0.49329 0.47309 0.49723 C 0.48594 0.50116 0.50555 0.49028 0.51875 0.49283 C 0.53194 0.49537 0.54635 0.49838 0.55208 0.51227 C 0.55781 0.52616 0.55312 0.5625 0.5533 0.5757 " pathEditMode="relative" rAng="0" ptsTypes="aaaaaaaa">
                                      <p:cBhvr>
                                        <p:cTn id="167" dur="31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13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8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7200000">
                                      <p:cBhvr>
                                        <p:cTn id="169" dur="11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" presetID="8" presetClass="emph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Rot by="-10500000">
                                      <p:cBhvr>
                                        <p:cTn id="17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2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9000000">
                                      <p:cBhvr>
                                        <p:cTn id="173" dur="7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325 0.5757 C 0.55312 0.58935 0.55221 0.63287 0.55221 0.65903 C 0.55234 0.68495 0.55221 0.71111 0.5539 0.73218 C 0.55573 0.75347 0.55807 0.7794 0.56289 0.78588 C 0.56758 0.79259 0.57526 0.77847 0.58268 0.7713 C 0.58984 0.76412 0.60169 0.74907 0.60677 0.74329 " pathEditMode="relative" rAng="0" ptsTypes="AAAAAA">
                                      <p:cBhvr>
                                        <p:cTn id="177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105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700000">
                                      <p:cBhvr>
                                        <p:cTn id="179" dur="11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0" presetID="8" presetClass="emph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Rot by="-5700000">
                                      <p:cBhvr>
                                        <p:cTn id="181" dur="7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9" grpId="1"/>
      <p:bldP spid="42" grpId="0"/>
      <p:bldP spid="42" grpId="1"/>
      <p:bldP spid="43" grpId="0"/>
      <p:bldP spid="43" grpId="1"/>
      <p:bldP spid="44" grpId="0"/>
      <p:bldP spid="4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Planet Earth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940" y="609600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hlinkClick r:id="rId3" action="ppaction://hlinksldjump"/>
          </p:cNvPr>
          <p:cNvSpPr txBox="1"/>
          <p:nvPr/>
        </p:nvSpPr>
        <p:spPr>
          <a:xfrm>
            <a:off x="2273122" y="668106"/>
            <a:ext cx="1282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pic>
        <p:nvPicPr>
          <p:cNvPr id="21" name="Picture 2" descr="Planet Earth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939" y="2108916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hlinkClick r:id="rId4" action="ppaction://hlinksldjump"/>
          </p:cNvPr>
          <p:cNvSpPr txBox="1"/>
          <p:nvPr/>
        </p:nvSpPr>
        <p:spPr>
          <a:xfrm>
            <a:off x="2313940" y="2193180"/>
            <a:ext cx="1241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  <p:pic>
        <p:nvPicPr>
          <p:cNvPr id="24" name="Picture 2" descr="Planet Earth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939" y="3632916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hlinkClick r:id="rId5" action="ppaction://hlinksldjump"/>
          </p:cNvPr>
          <p:cNvSpPr txBox="1"/>
          <p:nvPr/>
        </p:nvSpPr>
        <p:spPr>
          <a:xfrm>
            <a:off x="2288182" y="3717180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9</a:t>
            </a:r>
          </a:p>
        </p:txBody>
      </p:sp>
      <p:pic>
        <p:nvPicPr>
          <p:cNvPr id="27" name="Picture 2" descr="Planet Earth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939" y="5105400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hlinkClick r:id="rId6" action="ppaction://hlinksldjump"/>
          </p:cNvPr>
          <p:cNvSpPr txBox="1"/>
          <p:nvPr/>
        </p:nvSpPr>
        <p:spPr>
          <a:xfrm>
            <a:off x="2301061" y="5189664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13</a:t>
            </a:r>
          </a:p>
        </p:txBody>
      </p:sp>
      <p:pic>
        <p:nvPicPr>
          <p:cNvPr id="29" name="Picture 22" descr="Grayscale full Moon draw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673" y="640829"/>
            <a:ext cx="1298448" cy="128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hlinkClick r:id="rId8" action="ppaction://hlinksldjump"/>
          </p:cNvPr>
          <p:cNvSpPr txBox="1"/>
          <p:nvPr/>
        </p:nvSpPr>
        <p:spPr>
          <a:xfrm>
            <a:off x="4380964" y="691819"/>
            <a:ext cx="1305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pic>
        <p:nvPicPr>
          <p:cNvPr id="43" name="Picture 22" descr="Grayscale full Moon draw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245" y="2146479"/>
            <a:ext cx="1298448" cy="128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hlinkClick r:id="rId9" action="ppaction://hlinksldjump"/>
          </p:cNvPr>
          <p:cNvSpPr txBox="1"/>
          <p:nvPr/>
        </p:nvSpPr>
        <p:spPr>
          <a:xfrm>
            <a:off x="4342326" y="2223227"/>
            <a:ext cx="1343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  <p:pic>
        <p:nvPicPr>
          <p:cNvPr id="46" name="Picture 22" descr="Grayscale full Moon draw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552" y="3614880"/>
            <a:ext cx="1298448" cy="128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hlinkClick r:id="rId10" action="ppaction://hlinksldjump"/>
          </p:cNvPr>
          <p:cNvSpPr txBox="1"/>
          <p:nvPr/>
        </p:nvSpPr>
        <p:spPr>
          <a:xfrm>
            <a:off x="4342326" y="3691628"/>
            <a:ext cx="1525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10</a:t>
            </a:r>
          </a:p>
        </p:txBody>
      </p:sp>
      <p:pic>
        <p:nvPicPr>
          <p:cNvPr id="49" name="Picture 22" descr="Grayscale full Moon draw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124" y="5120530"/>
            <a:ext cx="1298448" cy="128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hlinkClick r:id="rId11" action="ppaction://hlinksldjump"/>
          </p:cNvPr>
          <p:cNvSpPr txBox="1"/>
          <p:nvPr/>
        </p:nvSpPr>
        <p:spPr>
          <a:xfrm>
            <a:off x="4487218" y="5197278"/>
            <a:ext cx="1110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14</a:t>
            </a:r>
          </a:p>
        </p:txBody>
      </p:sp>
      <p:pic>
        <p:nvPicPr>
          <p:cNvPr id="11" name="Picture 4" descr="Cartoon red plane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544" y="496509"/>
            <a:ext cx="1476656" cy="148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hlinkClick r:id="rId13" action="ppaction://hlinksldjump"/>
          </p:cNvPr>
          <p:cNvSpPr txBox="1"/>
          <p:nvPr/>
        </p:nvSpPr>
        <p:spPr>
          <a:xfrm>
            <a:off x="6496544" y="691407"/>
            <a:ext cx="1476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pic>
        <p:nvPicPr>
          <p:cNvPr id="54" name="Picture 4" descr="Cartoon red plane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785" y="2022614"/>
            <a:ext cx="1476656" cy="148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hlinkClick r:id="rId14" action="ppaction://hlinksldjump"/>
          </p:cNvPr>
          <p:cNvSpPr txBox="1"/>
          <p:nvPr/>
        </p:nvSpPr>
        <p:spPr>
          <a:xfrm>
            <a:off x="6513614" y="2243270"/>
            <a:ext cx="1433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7</a:t>
            </a:r>
          </a:p>
        </p:txBody>
      </p:sp>
      <p:pic>
        <p:nvPicPr>
          <p:cNvPr id="57" name="Picture 4" descr="Cartoon red plane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130" y="3505200"/>
            <a:ext cx="1476656" cy="148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hlinkClick r:id="rId15" action="ppaction://hlinksldjump"/>
          </p:cNvPr>
          <p:cNvSpPr txBox="1"/>
          <p:nvPr/>
        </p:nvSpPr>
        <p:spPr>
          <a:xfrm>
            <a:off x="6674458" y="3687219"/>
            <a:ext cx="10540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11</a:t>
            </a:r>
          </a:p>
        </p:txBody>
      </p:sp>
      <p:pic>
        <p:nvPicPr>
          <p:cNvPr id="60" name="Picture 4" descr="Cartoon red plane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371" y="5031305"/>
            <a:ext cx="1476656" cy="148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>
            <a:hlinkClick r:id="rId16" action="ppaction://hlinksldjump"/>
          </p:cNvPr>
          <p:cNvSpPr txBox="1"/>
          <p:nvPr/>
        </p:nvSpPr>
        <p:spPr>
          <a:xfrm>
            <a:off x="6725973" y="5239082"/>
            <a:ext cx="1071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15</a:t>
            </a:r>
          </a:p>
        </p:txBody>
      </p:sp>
      <p:pic>
        <p:nvPicPr>
          <p:cNvPr id="2050" name="Picture 2" descr="Vector illustration of planet Venus in col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743" y="661116"/>
            <a:ext cx="1230094" cy="122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>
            <a:hlinkClick r:id="rId18" action="ppaction://hlinksldjump"/>
          </p:cNvPr>
          <p:cNvSpPr txBox="1"/>
          <p:nvPr/>
        </p:nvSpPr>
        <p:spPr>
          <a:xfrm>
            <a:off x="8486106" y="698680"/>
            <a:ext cx="12300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pic>
        <p:nvPicPr>
          <p:cNvPr id="66" name="Picture 2" descr="Vector illustration of planet Venus in col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501" y="2178229"/>
            <a:ext cx="1230094" cy="122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66">
            <a:hlinkClick r:id="rId19" action="ppaction://hlinksldjump"/>
          </p:cNvPr>
          <p:cNvSpPr txBox="1"/>
          <p:nvPr/>
        </p:nvSpPr>
        <p:spPr>
          <a:xfrm>
            <a:off x="8537621" y="2228672"/>
            <a:ext cx="12043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</a:t>
            </a:r>
          </a:p>
        </p:txBody>
      </p:sp>
      <p:pic>
        <p:nvPicPr>
          <p:cNvPr id="72" name="Picture 2" descr="Vector illustration of planet Venus in col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622" y="3670479"/>
            <a:ext cx="1230094" cy="122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Box 72">
            <a:hlinkClick r:id="rId20" action="ppaction://hlinksldjump"/>
          </p:cNvPr>
          <p:cNvSpPr txBox="1"/>
          <p:nvPr/>
        </p:nvSpPr>
        <p:spPr>
          <a:xfrm>
            <a:off x="8533326" y="3720922"/>
            <a:ext cx="1241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12</a:t>
            </a:r>
          </a:p>
        </p:txBody>
      </p:sp>
      <p:pic>
        <p:nvPicPr>
          <p:cNvPr id="75" name="Picture 2" descr="Vector illustration of planet Venus in col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380" y="5187592"/>
            <a:ext cx="1230094" cy="122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>
            <a:hlinkClick r:id="rId21" action="ppaction://hlinksldjump"/>
          </p:cNvPr>
          <p:cNvSpPr txBox="1"/>
          <p:nvPr/>
        </p:nvSpPr>
        <p:spPr>
          <a:xfrm>
            <a:off x="8589138" y="5238035"/>
            <a:ext cx="1191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64C14384-4AB7-4E0C-91AD-305B2546A684}"/>
              </a:ext>
            </a:extLst>
          </p:cNvPr>
          <p:cNvSpPr txBox="1"/>
          <p:nvPr/>
        </p:nvSpPr>
        <p:spPr>
          <a:xfrm>
            <a:off x="4519814" y="-52469"/>
            <a:ext cx="3100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>
                <a:solidFill>
                  <a:srgbClr val="00B0F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А</a:t>
            </a:r>
            <a:r>
              <a:rPr lang="ru-RU" sz="2000" dirty="0" err="1" smtClean="0">
                <a:solidFill>
                  <a:srgbClr val="00B0F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спан</a:t>
            </a:r>
            <a:r>
              <a:rPr lang="ru-RU" sz="2000" dirty="0" smtClean="0">
                <a:solidFill>
                  <a:srgbClr val="00B0F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 </a:t>
            </a:r>
            <a:r>
              <a:rPr lang="ru-RU" sz="2000" dirty="0" err="1" smtClean="0">
                <a:solidFill>
                  <a:srgbClr val="00B0F0"/>
                </a:solidFill>
                <a:latin typeface="Comic Sans MS" panose="030F0702030302020204" pitchFamily="66" charset="0"/>
                <a:cs typeface="Poppins SemiBold" panose="00000700000000000000" pitchFamily="2" charset="0"/>
              </a:rPr>
              <a:t>жарысы</a:t>
            </a:r>
            <a:endParaRPr lang="en-US" sz="2000" dirty="0">
              <a:solidFill>
                <a:srgbClr val="00B0F0"/>
              </a:solidFill>
              <a:latin typeface="Comic Sans MS" panose="030F0702030302020204" pitchFamily="66" charset="0"/>
              <a:cs typeface="Poppins SemiBold" panose="00000700000000000000" pitchFamily="2" charset="0"/>
            </a:endParaRPr>
          </a:p>
        </p:txBody>
      </p:sp>
      <p:pic>
        <p:nvPicPr>
          <p:cNvPr id="39" name="Picture 34" descr="Checkered flag">
            <a:extLst>
              <a:ext uri="{FF2B5EF4-FFF2-40B4-BE49-F238E27FC236}">
                <a16:creationId xmlns="" xmlns:a16="http://schemas.microsoft.com/office/drawing/2014/main" id="{27DB3AA3-BA41-4256-86F5-842EB5FCA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555" y="5393"/>
            <a:ext cx="468030" cy="3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4" descr="Checkered flag">
            <a:extLst>
              <a:ext uri="{FF2B5EF4-FFF2-40B4-BE49-F238E27FC236}">
                <a16:creationId xmlns="" xmlns:a16="http://schemas.microsoft.com/office/drawing/2014/main" id="{2D1D9B43-DC3B-4E60-BF48-756B31533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171" y="-25791"/>
            <a:ext cx="468030" cy="3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24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5" grpId="0"/>
      <p:bldP spid="28" grpId="0"/>
      <p:bldP spid="30" grpId="0"/>
      <p:bldP spid="44" grpId="0"/>
      <p:bldP spid="47" grpId="0"/>
      <p:bldP spid="50" grpId="0"/>
      <p:bldP spid="51" grpId="0"/>
      <p:bldP spid="55" grpId="0"/>
      <p:bldP spid="58" grpId="0"/>
      <p:bldP spid="61" grpId="0"/>
      <p:bldP spid="63" grpId="0"/>
      <p:bldP spid="67" grpId="0"/>
      <p:bldP spid="73" grpId="0"/>
      <p:bldP spid="7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76400" y="76200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Сұрақ</a:t>
            </a:r>
            <a:endParaRPr lang="en-US" sz="4000" b="1" dirty="0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Жауап</a:t>
            </a:r>
            <a:endParaRPr lang="en-US" sz="4000" b="1" dirty="0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9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76400" y="76200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Сұрақ</a:t>
            </a:r>
            <a:endParaRPr lang="en-US" sz="4000" b="1" dirty="0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Жауап</a:t>
            </a:r>
            <a:endParaRPr lang="en-US" sz="4000" b="1" dirty="0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87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76400" y="76200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Сұрақ</a:t>
            </a:r>
            <a:endParaRPr lang="en-US" sz="4000" b="1" dirty="0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Жауап</a:t>
            </a:r>
            <a:endParaRPr lang="en-US" sz="4000" b="1" dirty="0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87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76400" y="76200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Сұрақ</a:t>
            </a:r>
            <a:endParaRPr lang="en-US" sz="4000" b="1" dirty="0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Жауап</a:t>
            </a:r>
            <a:endParaRPr lang="en-US" sz="4000" b="1" dirty="0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87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676400" y="76200"/>
            <a:ext cx="8839200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Сұрақ</a:t>
            </a:r>
            <a:endParaRPr lang="en-US" sz="4000" b="1" dirty="0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24000" y="5334000"/>
            <a:ext cx="9067800" cy="11430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Жауап</a:t>
            </a:r>
            <a:endParaRPr lang="en-US" sz="4000" b="1" dirty="0">
              <a:solidFill>
                <a:schemeClr val="tx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14" name="Picture 2" descr="Planet Earth image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1435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87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</Words>
  <Application>Microsoft Office PowerPoint</Application>
  <PresentationFormat>Широкоэкранный</PresentationFormat>
  <Paragraphs>69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Comic Sans MS</vt:lpstr>
      <vt:lpstr>Arial</vt:lpstr>
      <vt:lpstr>Calibri</vt:lpstr>
      <vt:lpstr>Poppins SemiBold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2019-08-11T01:13:07Z</dcterms:created>
  <dcterms:modified xsi:type="dcterms:W3CDTF">2022-05-17T14:26:05Z</dcterms:modified>
</cp:coreProperties>
</file>