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1847FC-153A-4B82-9DB1-CEC328860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E1B03A-2F2C-45C1-B801-95C62C781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D0EE67-085D-421A-ABFA-828113486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BD7318-B7E2-4EF2-8775-714CF555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FD1AB6-F8E7-4CE0-B2E1-A52DDD94A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639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2DABC9-2FAF-4B39-9104-2A728BF1F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373DE3-59D9-4E55-A11D-2DFD7BB7D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BF4D93-B5CE-4AE6-A1F4-C5ABA90FB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3A5BD9-3F9D-4456-8FD2-A483C0438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3935B7-FB9E-448F-B980-9A653CDFD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64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98B2165-1707-48DF-9E87-619F500491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25EB92-3A18-4B6F-B1BA-49F6535E2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0E6AB7-4476-4C0D-8A8A-E98A981A3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D8CE3B-D889-4BF2-B157-50C5DAB6F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597E74-F2EC-4B19-8C15-0F0CD9998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482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8954AA-0DB8-4B3F-A257-3E549A367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88B937-1703-431A-810C-35271FF31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68D76F-FD27-4A53-9E53-A936F73B5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D2F6E4-6478-4B28-995D-EA921D71E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1055A7-DB45-46BB-AE51-77C87D19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19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CF2D3E-C8C9-44B0-B86C-ABFD47826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8238F3-EECB-4AAD-BBE2-F5B6C633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397F6-B32F-4AB9-91B5-1EF48264D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6333ED-0A1E-4983-8619-C8B8E2E4B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B16D7F-BD48-48B9-B2B8-93FFA48EC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741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E15C3A-D371-4F35-A0AB-C3354553E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2BBAAA-5AFF-4689-B961-DB3BA215C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05839D-50F7-43B8-ACE7-91917C9D3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201E45-DF98-4DC0-8F62-6916C9FA8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8CD2E3-AF53-41B6-A485-1C24BB4E3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D910EF-8C04-4076-BE86-E12C1AF26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918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6412D-9D46-4BCA-9453-E7E10FC88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6AFF92-2F31-476E-A0B1-DD1350BC4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226A0E-47F9-403C-85B0-95ECCEE22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1F2977F-8E0C-416C-9235-5E8A4B69C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460B51-D340-428F-A9EB-21949ED8C3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55EA178-9271-414E-9A53-8BF7641C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FA1FABA-1C92-4BC2-9D00-A670662FD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1A7B029-D933-42B8-BC64-BB180552B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995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7B5F6B-9C82-45B5-9905-2965B6555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B56031-A975-47B9-B5B3-623C02F79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D32155-37E5-42AB-9380-0BA805611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0E8822E-C1CD-4996-B467-4369E66B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07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5F1CA51-55E3-41B9-9DC1-84642E6F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936090C-E149-4ED6-9E9A-952657211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0C5A7E-D4F1-4674-810E-2CC7C3B85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358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D3964-F401-4C41-863B-9BDB70892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1B06A0-E0F3-4A77-8ED2-C4F428C82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A914FE-746D-460B-9FEA-7E4CF8FB6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B67E2A-7845-434A-9C54-CB13998B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1DCFD8-AF4C-454A-9367-23B4D487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06BC11-751D-42F3-8E9F-778BD2E77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17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6518AB-788D-41F1-84E6-CCDABE701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7E65524-4116-48A1-8B00-6679DA02C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EADF4D-4F85-451A-A048-4BEAB903C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7C219E-DE50-4DEC-8832-ECEC50C4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59D83B-422C-424A-BD0F-C2B4DB2F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CD36F7-CB6F-4960-8FE7-5679DC306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819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5031CE-DE8F-4D92-A10D-864CFC407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B31C3B-E799-42DD-85E4-A4281B016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731A76-A814-4884-A1A8-0AF14C2C58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8F908-241F-43DE-BBFB-24D5B3924689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6F7426-6FCE-4865-B0DB-9934AB35EF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42301C-3211-4044-AE46-8438DAD9B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B38D0-0419-45AE-80A1-3D4C52216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14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Layout" Target="../slideLayouts/slideLayout7.xml"/><Relationship Id="rId7" Type="http://schemas.openxmlformats.org/officeDocument/2006/relationships/slide" Target="slide4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microsoft.com/office/2007/relationships/media" Target="../media/media3.mp3"/><Relationship Id="rId7" Type="http://schemas.openxmlformats.org/officeDocument/2006/relationships/image" Target="../media/image2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g"/><Relationship Id="rId5" Type="http://schemas.openxmlformats.org/officeDocument/2006/relationships/slideLayout" Target="../slideLayouts/slideLayout7.xml"/><Relationship Id="rId4" Type="http://schemas.openxmlformats.org/officeDocument/2006/relationships/audio" Target="../media/media3.mp3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5.xml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microsoft.com/office/2007/relationships/media" Target="../media/media3.mp3"/><Relationship Id="rId7" Type="http://schemas.openxmlformats.org/officeDocument/2006/relationships/image" Target="../media/image2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g"/><Relationship Id="rId5" Type="http://schemas.openxmlformats.org/officeDocument/2006/relationships/slideLayout" Target="../slideLayouts/slideLayout7.xml"/><Relationship Id="rId4" Type="http://schemas.openxmlformats.org/officeDocument/2006/relationships/audio" Target="../media/media3.mp3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7.xml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microsoft.com/office/2007/relationships/media" Target="../media/media3.mp3"/><Relationship Id="rId7" Type="http://schemas.openxmlformats.org/officeDocument/2006/relationships/image" Target="../media/image2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g"/><Relationship Id="rId5" Type="http://schemas.openxmlformats.org/officeDocument/2006/relationships/slideLayout" Target="../slideLayouts/slideLayout7.xml"/><Relationship Id="rId4" Type="http://schemas.openxmlformats.org/officeDocument/2006/relationships/audio" Target="../media/media3.mp3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9.xml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microsoft.com/office/2007/relationships/media" Target="../media/media3.mp3"/><Relationship Id="rId7" Type="http://schemas.openxmlformats.org/officeDocument/2006/relationships/image" Target="../media/image2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g"/><Relationship Id="rId5" Type="http://schemas.openxmlformats.org/officeDocument/2006/relationships/slideLayout" Target="../slideLayouts/slideLayout7.xml"/><Relationship Id="rId4" Type="http://schemas.openxmlformats.org/officeDocument/2006/relationships/audio" Target="../media/media3.mp3"/><Relationship Id="rId9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E5A619C-044F-43B2-9B96-955EFC901859}"/>
              </a:ext>
            </a:extLst>
          </p:cNvPr>
          <p:cNvSpPr/>
          <p:nvPr/>
        </p:nvSpPr>
        <p:spPr>
          <a:xfrm>
            <a:off x="690113" y="250166"/>
            <a:ext cx="2415396" cy="56071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Impact" panose="020B0806030902050204" pitchFamily="34" charset="0"/>
              </a:rPr>
              <a:t>Команда 1</a:t>
            </a:r>
          </a:p>
        </p:txBody>
      </p:sp>
      <p:sp>
        <p:nvSpPr>
          <p:cNvPr id="6" name="Oval 1">
            <a:extLst>
              <a:ext uri="{FF2B5EF4-FFF2-40B4-BE49-F238E27FC236}">
                <a16:creationId xmlns:a16="http://schemas.microsoft.com/office/drawing/2014/main" id="{D5CA7A55-C596-4412-81FC-035CDDFE6BBC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Oval 2">
            <a:extLst>
              <a:ext uri="{FF2B5EF4-FFF2-40B4-BE49-F238E27FC236}">
                <a16:creationId xmlns:a16="http://schemas.microsoft.com/office/drawing/2014/main" id="{0BF18D62-9D6E-4AF4-BB6B-7FA538C48AE4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1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Oval 3">
            <a:extLst>
              <a:ext uri="{FF2B5EF4-FFF2-40B4-BE49-F238E27FC236}">
                <a16:creationId xmlns:a16="http://schemas.microsoft.com/office/drawing/2014/main" id="{C7047343-5F7E-4A34-8230-A6524EE74FDA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2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Oval 4">
            <a:extLst>
              <a:ext uri="{FF2B5EF4-FFF2-40B4-BE49-F238E27FC236}">
                <a16:creationId xmlns:a16="http://schemas.microsoft.com/office/drawing/2014/main" id="{C50FACE6-7068-42F9-831A-F2A5A6DABA4E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3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Oval 5">
            <a:extLst>
              <a:ext uri="{FF2B5EF4-FFF2-40B4-BE49-F238E27FC236}">
                <a16:creationId xmlns:a16="http://schemas.microsoft.com/office/drawing/2014/main" id="{14182EAB-C12C-4E8F-933B-DD60E725410A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Oval 6">
            <a:extLst>
              <a:ext uri="{FF2B5EF4-FFF2-40B4-BE49-F238E27FC236}">
                <a16:creationId xmlns:a16="http://schemas.microsoft.com/office/drawing/2014/main" id="{0930B1BD-DE4F-4C30-8530-CDB04BF4E09E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5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Oval 7">
            <a:extLst>
              <a:ext uri="{FF2B5EF4-FFF2-40B4-BE49-F238E27FC236}">
                <a16:creationId xmlns:a16="http://schemas.microsoft.com/office/drawing/2014/main" id="{1224206E-A725-4A24-A598-1455C1DC3202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6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Oval 8">
            <a:extLst>
              <a:ext uri="{FF2B5EF4-FFF2-40B4-BE49-F238E27FC236}">
                <a16:creationId xmlns:a16="http://schemas.microsoft.com/office/drawing/2014/main" id="{C94D9234-3115-4BFE-9637-4D9F8EA5808D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7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Oval 9">
            <a:extLst>
              <a:ext uri="{FF2B5EF4-FFF2-40B4-BE49-F238E27FC236}">
                <a16:creationId xmlns:a16="http://schemas.microsoft.com/office/drawing/2014/main" id="{895968D4-9F85-4F81-B751-16D6E88D92C3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8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Oval 10">
            <a:extLst>
              <a:ext uri="{FF2B5EF4-FFF2-40B4-BE49-F238E27FC236}">
                <a16:creationId xmlns:a16="http://schemas.microsoft.com/office/drawing/2014/main" id="{71BFB520-8A17-4851-9683-FBC81C420591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9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Oval 11">
            <a:extLst>
              <a:ext uri="{FF2B5EF4-FFF2-40B4-BE49-F238E27FC236}">
                <a16:creationId xmlns:a16="http://schemas.microsoft.com/office/drawing/2014/main" id="{AEC79F9D-95C6-4842-8B62-FCC2331F7DC6}"/>
              </a:ext>
            </a:extLst>
          </p:cNvPr>
          <p:cNvSpPr/>
          <p:nvPr/>
        </p:nvSpPr>
        <p:spPr>
          <a:xfrm>
            <a:off x="2288341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Rounded Rectangle 12">
            <a:extLst>
              <a:ext uri="{FF2B5EF4-FFF2-40B4-BE49-F238E27FC236}">
                <a16:creationId xmlns:a16="http://schemas.microsoft.com/office/drawing/2014/main" id="{8F218760-EF0F-4648-AAE5-3E91F9ACD610}"/>
              </a:ext>
            </a:extLst>
          </p:cNvPr>
          <p:cNvSpPr/>
          <p:nvPr/>
        </p:nvSpPr>
        <p:spPr>
          <a:xfrm>
            <a:off x="2350087" y="889384"/>
            <a:ext cx="327804" cy="284671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zastavka-100-k-1-stereo">
            <a:hlinkClick r:id="" action="ppaction://media"/>
            <a:extLst>
              <a:ext uri="{FF2B5EF4-FFF2-40B4-BE49-F238E27FC236}">
                <a16:creationId xmlns:a16="http://schemas.microsoft.com/office/drawing/2014/main" id="{FC219ABB-6BE2-44CB-89C1-81DF4C2DA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01554" y="5784011"/>
            <a:ext cx="609600" cy="609600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59EBC61-3E17-4608-8768-2B0ECCEEEFB4}"/>
              </a:ext>
            </a:extLst>
          </p:cNvPr>
          <p:cNvSpPr/>
          <p:nvPr/>
        </p:nvSpPr>
        <p:spPr>
          <a:xfrm>
            <a:off x="9086493" y="250166"/>
            <a:ext cx="2415396" cy="56071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Impact" panose="020B0806030902050204" pitchFamily="34" charset="0"/>
              </a:rPr>
              <a:t>Команда 2</a:t>
            </a:r>
          </a:p>
        </p:txBody>
      </p:sp>
      <p:sp>
        <p:nvSpPr>
          <p:cNvPr id="20" name="Oval 1">
            <a:extLst>
              <a:ext uri="{FF2B5EF4-FFF2-40B4-BE49-F238E27FC236}">
                <a16:creationId xmlns:a16="http://schemas.microsoft.com/office/drawing/2014/main" id="{3B34BC16-7ACB-4DA5-8941-7309B04A99DE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E56FCDF3-D3DC-464A-82FA-0165E34F3FE6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1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E7B1E93E-0B0B-4754-91C2-CDE6D4F08E18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2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Oval 4">
            <a:extLst>
              <a:ext uri="{FF2B5EF4-FFF2-40B4-BE49-F238E27FC236}">
                <a16:creationId xmlns:a16="http://schemas.microsoft.com/office/drawing/2014/main" id="{409EF913-0CDD-49FC-B918-407462CC91CB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3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Oval 5">
            <a:extLst>
              <a:ext uri="{FF2B5EF4-FFF2-40B4-BE49-F238E27FC236}">
                <a16:creationId xmlns:a16="http://schemas.microsoft.com/office/drawing/2014/main" id="{A52DD3FD-5AA8-4855-8D8F-0C2A91A74AD8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Oval 6">
            <a:extLst>
              <a:ext uri="{FF2B5EF4-FFF2-40B4-BE49-F238E27FC236}">
                <a16:creationId xmlns:a16="http://schemas.microsoft.com/office/drawing/2014/main" id="{EC886437-F0E8-4EF9-A925-95BA5C04415E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5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Oval 7">
            <a:extLst>
              <a:ext uri="{FF2B5EF4-FFF2-40B4-BE49-F238E27FC236}">
                <a16:creationId xmlns:a16="http://schemas.microsoft.com/office/drawing/2014/main" id="{18F22C6A-80D6-41C9-B7AC-2D05B864E404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6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Oval 8">
            <a:extLst>
              <a:ext uri="{FF2B5EF4-FFF2-40B4-BE49-F238E27FC236}">
                <a16:creationId xmlns:a16="http://schemas.microsoft.com/office/drawing/2014/main" id="{0326CACC-C1E7-4F10-85FE-F76A457EF14C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7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Oval 9">
            <a:extLst>
              <a:ext uri="{FF2B5EF4-FFF2-40B4-BE49-F238E27FC236}">
                <a16:creationId xmlns:a16="http://schemas.microsoft.com/office/drawing/2014/main" id="{D65A1B5B-CBE9-4F4A-BA86-684F921D8AA1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8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Oval 10">
            <a:extLst>
              <a:ext uri="{FF2B5EF4-FFF2-40B4-BE49-F238E27FC236}">
                <a16:creationId xmlns:a16="http://schemas.microsoft.com/office/drawing/2014/main" id="{81A40ED7-ACFD-4DB4-A0B7-6157E3107AA4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9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Oval 11">
            <a:extLst>
              <a:ext uri="{FF2B5EF4-FFF2-40B4-BE49-F238E27FC236}">
                <a16:creationId xmlns:a16="http://schemas.microsoft.com/office/drawing/2014/main" id="{074C0FBD-0AAA-4536-B046-A953753E019D}"/>
              </a:ext>
            </a:extLst>
          </p:cNvPr>
          <p:cNvSpPr/>
          <p:nvPr/>
        </p:nvSpPr>
        <p:spPr>
          <a:xfrm>
            <a:off x="1767877" y="128119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Rounded Rectangle 12">
            <a:extLst>
              <a:ext uri="{FF2B5EF4-FFF2-40B4-BE49-F238E27FC236}">
                <a16:creationId xmlns:a16="http://schemas.microsoft.com/office/drawing/2014/main" id="{A1FF84FB-E255-44DE-BC95-2D96B1EFAFCA}"/>
              </a:ext>
            </a:extLst>
          </p:cNvPr>
          <p:cNvSpPr/>
          <p:nvPr/>
        </p:nvSpPr>
        <p:spPr>
          <a:xfrm>
            <a:off x="1829623" y="877882"/>
            <a:ext cx="327804" cy="284671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Oval 1">
            <a:extLst>
              <a:ext uri="{FF2B5EF4-FFF2-40B4-BE49-F238E27FC236}">
                <a16:creationId xmlns:a16="http://schemas.microsoft.com/office/drawing/2014/main" id="{D8F6D830-C935-4D44-B90B-C46A71AF7028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941BD156-1A39-4175-BE14-FFA7D3B7AE4E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1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Oval 3">
            <a:extLst>
              <a:ext uri="{FF2B5EF4-FFF2-40B4-BE49-F238E27FC236}">
                <a16:creationId xmlns:a16="http://schemas.microsoft.com/office/drawing/2014/main" id="{16A2B55F-E9D3-49C3-ADE3-931213749E7C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2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Oval 4">
            <a:extLst>
              <a:ext uri="{FF2B5EF4-FFF2-40B4-BE49-F238E27FC236}">
                <a16:creationId xmlns:a16="http://schemas.microsoft.com/office/drawing/2014/main" id="{3135CCAF-EA6B-41E6-ACA9-67D2CE7AF292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3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Oval 5">
            <a:extLst>
              <a:ext uri="{FF2B5EF4-FFF2-40B4-BE49-F238E27FC236}">
                <a16:creationId xmlns:a16="http://schemas.microsoft.com/office/drawing/2014/main" id="{0B1D17E3-24C9-4A0A-9909-4825112B430B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Oval 6">
            <a:extLst>
              <a:ext uri="{FF2B5EF4-FFF2-40B4-BE49-F238E27FC236}">
                <a16:creationId xmlns:a16="http://schemas.microsoft.com/office/drawing/2014/main" id="{0CD2048E-0FD7-4680-9B26-00907637D847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5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Oval 7">
            <a:extLst>
              <a:ext uri="{FF2B5EF4-FFF2-40B4-BE49-F238E27FC236}">
                <a16:creationId xmlns:a16="http://schemas.microsoft.com/office/drawing/2014/main" id="{4F931467-4489-4342-B22F-9F98ACF96BD5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6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Oval 8">
            <a:extLst>
              <a:ext uri="{FF2B5EF4-FFF2-40B4-BE49-F238E27FC236}">
                <a16:creationId xmlns:a16="http://schemas.microsoft.com/office/drawing/2014/main" id="{D4227141-631C-4613-95FD-1F8B9C32ABD3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7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Oval 9">
            <a:extLst>
              <a:ext uri="{FF2B5EF4-FFF2-40B4-BE49-F238E27FC236}">
                <a16:creationId xmlns:a16="http://schemas.microsoft.com/office/drawing/2014/main" id="{0EA674AB-8C8E-4883-8D2B-19974EF1521E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8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Oval 10">
            <a:extLst>
              <a:ext uri="{FF2B5EF4-FFF2-40B4-BE49-F238E27FC236}">
                <a16:creationId xmlns:a16="http://schemas.microsoft.com/office/drawing/2014/main" id="{CFE39214-B588-4756-BDEB-9527AB426970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9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Oval 11">
            <a:extLst>
              <a:ext uri="{FF2B5EF4-FFF2-40B4-BE49-F238E27FC236}">
                <a16:creationId xmlns:a16="http://schemas.microsoft.com/office/drawing/2014/main" id="{93801455-3E09-4DB6-8CE2-920C66F088BC}"/>
              </a:ext>
            </a:extLst>
          </p:cNvPr>
          <p:cNvSpPr/>
          <p:nvPr/>
        </p:nvSpPr>
        <p:spPr>
          <a:xfrm>
            <a:off x="1250291" y="1281199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Rounded Rectangle 12">
            <a:extLst>
              <a:ext uri="{FF2B5EF4-FFF2-40B4-BE49-F238E27FC236}">
                <a16:creationId xmlns:a16="http://schemas.microsoft.com/office/drawing/2014/main" id="{3A5489F9-4A52-430D-9B5C-69A9892FC229}"/>
              </a:ext>
            </a:extLst>
          </p:cNvPr>
          <p:cNvSpPr/>
          <p:nvPr/>
        </p:nvSpPr>
        <p:spPr>
          <a:xfrm>
            <a:off x="1312037" y="877890"/>
            <a:ext cx="327804" cy="284671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Oval 1">
            <a:extLst>
              <a:ext uri="{FF2B5EF4-FFF2-40B4-BE49-F238E27FC236}">
                <a16:creationId xmlns:a16="http://schemas.microsoft.com/office/drawing/2014/main" id="{E0069107-7890-456F-B975-E7B73D5208FB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5" name="Oval 2">
            <a:extLst>
              <a:ext uri="{FF2B5EF4-FFF2-40B4-BE49-F238E27FC236}">
                <a16:creationId xmlns:a16="http://schemas.microsoft.com/office/drawing/2014/main" id="{CCF18481-6604-41D1-ACAF-FEC624E5CA70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1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Oval 3">
            <a:extLst>
              <a:ext uri="{FF2B5EF4-FFF2-40B4-BE49-F238E27FC236}">
                <a16:creationId xmlns:a16="http://schemas.microsoft.com/office/drawing/2014/main" id="{6AE28FEA-718F-4279-BC12-1422A4D802BC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2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7" name="Oval 4">
            <a:extLst>
              <a:ext uri="{FF2B5EF4-FFF2-40B4-BE49-F238E27FC236}">
                <a16:creationId xmlns:a16="http://schemas.microsoft.com/office/drawing/2014/main" id="{E69692DE-AB09-4F81-ABE2-3D710B5E4475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3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8" name="Oval 5">
            <a:extLst>
              <a:ext uri="{FF2B5EF4-FFF2-40B4-BE49-F238E27FC236}">
                <a16:creationId xmlns:a16="http://schemas.microsoft.com/office/drawing/2014/main" id="{0E1A852D-5B6D-402C-A433-7EBBF3266D68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9" name="Oval 6">
            <a:extLst>
              <a:ext uri="{FF2B5EF4-FFF2-40B4-BE49-F238E27FC236}">
                <a16:creationId xmlns:a16="http://schemas.microsoft.com/office/drawing/2014/main" id="{8C72713B-1BCE-41FE-B90D-C1FCFE380CCD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5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0" name="Oval 7">
            <a:extLst>
              <a:ext uri="{FF2B5EF4-FFF2-40B4-BE49-F238E27FC236}">
                <a16:creationId xmlns:a16="http://schemas.microsoft.com/office/drawing/2014/main" id="{8E783FD9-1E6B-4401-A8AA-262477B49340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6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1" name="Oval 8">
            <a:extLst>
              <a:ext uri="{FF2B5EF4-FFF2-40B4-BE49-F238E27FC236}">
                <a16:creationId xmlns:a16="http://schemas.microsoft.com/office/drawing/2014/main" id="{8334C020-5000-4025-917B-F2ECB4394924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7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2" name="Oval 9">
            <a:extLst>
              <a:ext uri="{FF2B5EF4-FFF2-40B4-BE49-F238E27FC236}">
                <a16:creationId xmlns:a16="http://schemas.microsoft.com/office/drawing/2014/main" id="{EAB5F6D0-DB31-4B14-BD81-BF76B198D610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8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3" name="Oval 10">
            <a:extLst>
              <a:ext uri="{FF2B5EF4-FFF2-40B4-BE49-F238E27FC236}">
                <a16:creationId xmlns:a16="http://schemas.microsoft.com/office/drawing/2014/main" id="{024960A4-CF32-4220-955E-78B625278FD9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9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4" name="Oval 11">
            <a:extLst>
              <a:ext uri="{FF2B5EF4-FFF2-40B4-BE49-F238E27FC236}">
                <a16:creationId xmlns:a16="http://schemas.microsoft.com/office/drawing/2014/main" id="{DBF68791-DA77-49E2-A5DB-96C115A82ACB}"/>
              </a:ext>
            </a:extLst>
          </p:cNvPr>
          <p:cNvSpPr/>
          <p:nvPr/>
        </p:nvSpPr>
        <p:spPr>
          <a:xfrm>
            <a:off x="10552980" y="1304195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5" name="Rounded Rectangle 12">
            <a:extLst>
              <a:ext uri="{FF2B5EF4-FFF2-40B4-BE49-F238E27FC236}">
                <a16:creationId xmlns:a16="http://schemas.microsoft.com/office/drawing/2014/main" id="{88ACA401-9A16-44CF-BC7C-5B43B2261CEB}"/>
              </a:ext>
            </a:extLst>
          </p:cNvPr>
          <p:cNvSpPr/>
          <p:nvPr/>
        </p:nvSpPr>
        <p:spPr>
          <a:xfrm>
            <a:off x="10614726" y="900886"/>
            <a:ext cx="327804" cy="28467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Oval 1">
            <a:extLst>
              <a:ext uri="{FF2B5EF4-FFF2-40B4-BE49-F238E27FC236}">
                <a16:creationId xmlns:a16="http://schemas.microsoft.com/office/drawing/2014/main" id="{E56C80A0-86A7-429D-9992-24588D22AED6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7" name="Oval 2">
            <a:extLst>
              <a:ext uri="{FF2B5EF4-FFF2-40B4-BE49-F238E27FC236}">
                <a16:creationId xmlns:a16="http://schemas.microsoft.com/office/drawing/2014/main" id="{D6BCCF0C-C4D6-46B7-806B-77FC2EA55292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1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8" name="Oval 3">
            <a:extLst>
              <a:ext uri="{FF2B5EF4-FFF2-40B4-BE49-F238E27FC236}">
                <a16:creationId xmlns:a16="http://schemas.microsoft.com/office/drawing/2014/main" id="{BA9BE2D4-ED73-4DC1-A317-D2DA825FD9E3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2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9" name="Oval 4">
            <a:extLst>
              <a:ext uri="{FF2B5EF4-FFF2-40B4-BE49-F238E27FC236}">
                <a16:creationId xmlns:a16="http://schemas.microsoft.com/office/drawing/2014/main" id="{264BFBF4-CA6B-467A-878E-8E5074ADF131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3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0" name="Oval 5">
            <a:extLst>
              <a:ext uri="{FF2B5EF4-FFF2-40B4-BE49-F238E27FC236}">
                <a16:creationId xmlns:a16="http://schemas.microsoft.com/office/drawing/2014/main" id="{40A7DAA6-74B0-4171-973E-C890552A93D8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1" name="Oval 6">
            <a:extLst>
              <a:ext uri="{FF2B5EF4-FFF2-40B4-BE49-F238E27FC236}">
                <a16:creationId xmlns:a16="http://schemas.microsoft.com/office/drawing/2014/main" id="{6D00CCC9-AA8C-4E4F-B4C9-C8D95A637440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5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059767E9-5D30-4462-AA68-B179FBD3B9D1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6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3" name="Oval 8">
            <a:extLst>
              <a:ext uri="{FF2B5EF4-FFF2-40B4-BE49-F238E27FC236}">
                <a16:creationId xmlns:a16="http://schemas.microsoft.com/office/drawing/2014/main" id="{525F58FE-1A56-4D5E-AC99-B486157AF570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7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4" name="Oval 9">
            <a:extLst>
              <a:ext uri="{FF2B5EF4-FFF2-40B4-BE49-F238E27FC236}">
                <a16:creationId xmlns:a16="http://schemas.microsoft.com/office/drawing/2014/main" id="{0C8F7F8F-49A1-48DE-B779-1305F77526BE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8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5" name="Oval 10">
            <a:extLst>
              <a:ext uri="{FF2B5EF4-FFF2-40B4-BE49-F238E27FC236}">
                <a16:creationId xmlns:a16="http://schemas.microsoft.com/office/drawing/2014/main" id="{0B24F911-139B-4155-8BCB-8BB794D516B4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9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6" name="Oval 11">
            <a:extLst>
              <a:ext uri="{FF2B5EF4-FFF2-40B4-BE49-F238E27FC236}">
                <a16:creationId xmlns:a16="http://schemas.microsoft.com/office/drawing/2014/main" id="{89B06771-91C0-4D9F-A452-4AFF5AFFD966}"/>
              </a:ext>
            </a:extLst>
          </p:cNvPr>
          <p:cNvSpPr/>
          <p:nvPr/>
        </p:nvSpPr>
        <p:spPr>
          <a:xfrm>
            <a:off x="10032516" y="1292693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7" name="Rounded Rectangle 12">
            <a:extLst>
              <a:ext uri="{FF2B5EF4-FFF2-40B4-BE49-F238E27FC236}">
                <a16:creationId xmlns:a16="http://schemas.microsoft.com/office/drawing/2014/main" id="{0350C242-C9F9-416D-9F39-9621CF6E0121}"/>
              </a:ext>
            </a:extLst>
          </p:cNvPr>
          <p:cNvSpPr/>
          <p:nvPr/>
        </p:nvSpPr>
        <p:spPr>
          <a:xfrm>
            <a:off x="10094262" y="889384"/>
            <a:ext cx="327804" cy="28467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Oval 1">
            <a:extLst>
              <a:ext uri="{FF2B5EF4-FFF2-40B4-BE49-F238E27FC236}">
                <a16:creationId xmlns:a16="http://schemas.microsoft.com/office/drawing/2014/main" id="{2C7C3A73-CF2D-47EF-9822-9764A16014F5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9" name="Oval 2">
            <a:extLst>
              <a:ext uri="{FF2B5EF4-FFF2-40B4-BE49-F238E27FC236}">
                <a16:creationId xmlns:a16="http://schemas.microsoft.com/office/drawing/2014/main" id="{28C84AFF-99B4-44A8-8805-6F9F53B82619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1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0" name="Oval 3">
            <a:extLst>
              <a:ext uri="{FF2B5EF4-FFF2-40B4-BE49-F238E27FC236}">
                <a16:creationId xmlns:a16="http://schemas.microsoft.com/office/drawing/2014/main" id="{B5D24654-55C4-494D-BA84-4B2289B8AC8A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2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1" name="Oval 4">
            <a:extLst>
              <a:ext uri="{FF2B5EF4-FFF2-40B4-BE49-F238E27FC236}">
                <a16:creationId xmlns:a16="http://schemas.microsoft.com/office/drawing/2014/main" id="{B5DDEC70-89E1-4B61-B0A8-3E47CEB722AA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3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2" name="Oval 5">
            <a:extLst>
              <a:ext uri="{FF2B5EF4-FFF2-40B4-BE49-F238E27FC236}">
                <a16:creationId xmlns:a16="http://schemas.microsoft.com/office/drawing/2014/main" id="{D44585E8-8905-4F3A-BC56-A8C2392AA8F2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3" name="Oval 6">
            <a:extLst>
              <a:ext uri="{FF2B5EF4-FFF2-40B4-BE49-F238E27FC236}">
                <a16:creationId xmlns:a16="http://schemas.microsoft.com/office/drawing/2014/main" id="{838AD6A7-57D0-4709-8F0F-D57E4CFA332F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5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4" name="Oval 7">
            <a:extLst>
              <a:ext uri="{FF2B5EF4-FFF2-40B4-BE49-F238E27FC236}">
                <a16:creationId xmlns:a16="http://schemas.microsoft.com/office/drawing/2014/main" id="{88098DA4-F524-486E-98CC-9065A74741A6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6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5" name="Oval 8">
            <a:extLst>
              <a:ext uri="{FF2B5EF4-FFF2-40B4-BE49-F238E27FC236}">
                <a16:creationId xmlns:a16="http://schemas.microsoft.com/office/drawing/2014/main" id="{A2D3EC86-B706-4E49-A548-88A6E059EA13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7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6" name="Oval 9">
            <a:extLst>
              <a:ext uri="{FF2B5EF4-FFF2-40B4-BE49-F238E27FC236}">
                <a16:creationId xmlns:a16="http://schemas.microsoft.com/office/drawing/2014/main" id="{CE743B9E-1858-42E9-B4DA-4A12EB46C98E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8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7" name="Oval 10">
            <a:extLst>
              <a:ext uri="{FF2B5EF4-FFF2-40B4-BE49-F238E27FC236}">
                <a16:creationId xmlns:a16="http://schemas.microsoft.com/office/drawing/2014/main" id="{E37245B4-8177-4599-8594-78677E2BBF58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9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8" name="Oval 11">
            <a:extLst>
              <a:ext uri="{FF2B5EF4-FFF2-40B4-BE49-F238E27FC236}">
                <a16:creationId xmlns:a16="http://schemas.microsoft.com/office/drawing/2014/main" id="{05F86D16-6296-4746-97C8-EE2423F55338}"/>
              </a:ext>
            </a:extLst>
          </p:cNvPr>
          <p:cNvSpPr/>
          <p:nvPr/>
        </p:nvSpPr>
        <p:spPr>
          <a:xfrm>
            <a:off x="9514930" y="1292701"/>
            <a:ext cx="448574" cy="47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9" name="Rounded Rectangle 12">
            <a:extLst>
              <a:ext uri="{FF2B5EF4-FFF2-40B4-BE49-F238E27FC236}">
                <a16:creationId xmlns:a16="http://schemas.microsoft.com/office/drawing/2014/main" id="{DDD2E1BE-4542-4BE8-8B2D-43EF0E6941CB}"/>
              </a:ext>
            </a:extLst>
          </p:cNvPr>
          <p:cNvSpPr/>
          <p:nvPr/>
        </p:nvSpPr>
        <p:spPr>
          <a:xfrm>
            <a:off x="9576676" y="889392"/>
            <a:ext cx="327804" cy="28467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Rounded Rectangle 14">
            <a:hlinkClick r:id="rId6" action="ppaction://hlinksldjump"/>
            <a:extLst>
              <a:ext uri="{FF2B5EF4-FFF2-40B4-BE49-F238E27FC236}">
                <a16:creationId xmlns:a16="http://schemas.microsoft.com/office/drawing/2014/main" id="{BB799FF1-D664-4B61-9AB8-57D5A0F44A94}"/>
              </a:ext>
            </a:extLst>
          </p:cNvPr>
          <p:cNvSpPr/>
          <p:nvPr/>
        </p:nvSpPr>
        <p:spPr>
          <a:xfrm>
            <a:off x="353413" y="2094540"/>
            <a:ext cx="2159215" cy="7078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9000">
                <a:srgbClr val="C00000"/>
              </a:gs>
              <a:gs pos="9900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Impact" panose="020B0806030902050204" pitchFamily="34" charset="0"/>
              </a:rPr>
              <a:t>ПРОСТАЯ ИГРА</a:t>
            </a:r>
          </a:p>
        </p:txBody>
      </p:sp>
      <p:sp>
        <p:nvSpPr>
          <p:cNvPr id="81" name="Rounded Rectangle 14">
            <a:hlinkClick r:id="rId7" action="ppaction://hlinksldjump"/>
            <a:extLst>
              <a:ext uri="{FF2B5EF4-FFF2-40B4-BE49-F238E27FC236}">
                <a16:creationId xmlns:a16="http://schemas.microsoft.com/office/drawing/2014/main" id="{32D3D36D-E91E-4DD5-8FFE-B3296763E31F}"/>
              </a:ext>
            </a:extLst>
          </p:cNvPr>
          <p:cNvSpPr/>
          <p:nvPr/>
        </p:nvSpPr>
        <p:spPr>
          <a:xfrm>
            <a:off x="353413" y="3039301"/>
            <a:ext cx="2159215" cy="7078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9000">
                <a:srgbClr val="C00000"/>
              </a:gs>
              <a:gs pos="9900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Impact" panose="020B0806030902050204" pitchFamily="34" charset="0"/>
              </a:rPr>
              <a:t>ДВОЙНАЯ ИГРА</a:t>
            </a:r>
          </a:p>
        </p:txBody>
      </p:sp>
      <p:sp>
        <p:nvSpPr>
          <p:cNvPr id="82" name="Rounded Rectangle 14">
            <a:hlinkClick r:id="rId8" action="ppaction://hlinksldjump"/>
            <a:extLst>
              <a:ext uri="{FF2B5EF4-FFF2-40B4-BE49-F238E27FC236}">
                <a16:creationId xmlns:a16="http://schemas.microsoft.com/office/drawing/2014/main" id="{8AAE9E24-8B21-497D-80AB-983F59BBF18D}"/>
              </a:ext>
            </a:extLst>
          </p:cNvPr>
          <p:cNvSpPr/>
          <p:nvPr/>
        </p:nvSpPr>
        <p:spPr>
          <a:xfrm>
            <a:off x="353412" y="3979761"/>
            <a:ext cx="2159215" cy="7078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9000">
                <a:srgbClr val="C00000"/>
              </a:gs>
              <a:gs pos="9900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Impact" panose="020B0806030902050204" pitchFamily="34" charset="0"/>
              </a:rPr>
              <a:t>ТРОЙНАЯ ИГРА</a:t>
            </a:r>
          </a:p>
        </p:txBody>
      </p:sp>
      <p:sp>
        <p:nvSpPr>
          <p:cNvPr id="83" name="Rounded Rectangle 14">
            <a:hlinkClick r:id="rId9" action="ppaction://hlinksldjump"/>
            <a:extLst>
              <a:ext uri="{FF2B5EF4-FFF2-40B4-BE49-F238E27FC236}">
                <a16:creationId xmlns:a16="http://schemas.microsoft.com/office/drawing/2014/main" id="{61013E03-BA04-4FBF-8735-E19CD7BD8B22}"/>
              </a:ext>
            </a:extLst>
          </p:cNvPr>
          <p:cNvSpPr/>
          <p:nvPr/>
        </p:nvSpPr>
        <p:spPr>
          <a:xfrm>
            <a:off x="394970" y="4959361"/>
            <a:ext cx="2159215" cy="7078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9000">
                <a:srgbClr val="C00000"/>
              </a:gs>
              <a:gs pos="9900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Impact" panose="020B0806030902050204" pitchFamily="34" charset="0"/>
              </a:rPr>
              <a:t>ИГРА  НАОБОРОТ</a:t>
            </a:r>
          </a:p>
        </p:txBody>
      </p:sp>
    </p:spTree>
    <p:extLst>
      <p:ext uri="{BB962C8B-B14F-4D97-AF65-F5344CB8AC3E}">
        <p14:creationId xmlns:p14="http://schemas.microsoft.com/office/powerpoint/2010/main" val="3054212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 showWhenStopped="0">
                <p:cTn id="4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008C546-72A6-4713-A6A8-AD3A43D40F1D}"/>
              </a:ext>
            </a:extLst>
          </p:cNvPr>
          <p:cNvSpPr/>
          <p:nvPr/>
        </p:nvSpPr>
        <p:spPr>
          <a:xfrm>
            <a:off x="2486526" y="1725328"/>
            <a:ext cx="7218947" cy="340734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9000">
                <a:srgbClr val="C00000"/>
              </a:gs>
              <a:gs pos="9900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>
                <a:latin typeface="Impact" panose="020B0806030902050204" pitchFamily="34" charset="0"/>
              </a:rPr>
              <a:t>ПРОСТАЯ ИГРА</a:t>
            </a:r>
          </a:p>
        </p:txBody>
      </p:sp>
      <p:pic>
        <p:nvPicPr>
          <p:cNvPr id="16" name="zastavka-100-k-1-stereo">
            <a:hlinkClick r:id="" action="ppaction://media"/>
            <a:extLst>
              <a:ext uri="{FF2B5EF4-FFF2-40B4-BE49-F238E27FC236}">
                <a16:creationId xmlns:a16="http://schemas.microsoft.com/office/drawing/2014/main" id="{1DE1163F-3F26-4A85-9C7F-3FEA08057F9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872158" y="5712124"/>
            <a:ext cx="609600" cy="609600"/>
          </a:xfrm>
          <a:prstGeom prst="rect">
            <a:avLst/>
          </a:prstGeom>
        </p:spPr>
      </p:pic>
      <p:sp>
        <p:nvSpPr>
          <p:cNvPr id="4" name="TextBox 17">
            <a:hlinkClick r:id="rId6" action="ppaction://hlinksldjump"/>
            <a:extLst>
              <a:ext uri="{FF2B5EF4-FFF2-40B4-BE49-F238E27FC236}">
                <a16:creationId xmlns:a16="http://schemas.microsoft.com/office/drawing/2014/main" id="{4B435494-5419-4096-B3BE-EE3FE77F8F56}"/>
              </a:ext>
            </a:extLst>
          </p:cNvPr>
          <p:cNvSpPr txBox="1"/>
          <p:nvPr/>
        </p:nvSpPr>
        <p:spPr>
          <a:xfrm>
            <a:off x="4645742" y="6150114"/>
            <a:ext cx="2900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Impact" panose="020B0806030902050204" pitchFamily="34" charset="0"/>
              </a:rPr>
              <a:t>СТАРТ</a:t>
            </a:r>
          </a:p>
        </p:txBody>
      </p:sp>
    </p:spTree>
    <p:extLst>
      <p:ext uri="{BB962C8B-B14F-4D97-AF65-F5344CB8AC3E}">
        <p14:creationId xmlns:p14="http://schemas.microsoft.com/office/powerpoint/2010/main" val="4253948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02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42B3ADBE-7FCC-4EF4-8464-A118DD86A7B3}"/>
              </a:ext>
            </a:extLst>
          </p:cNvPr>
          <p:cNvSpPr/>
          <p:nvPr/>
        </p:nvSpPr>
        <p:spPr>
          <a:xfrm>
            <a:off x="2355011" y="328258"/>
            <a:ext cx="7999864" cy="51713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Arial Black" panose="020B0A04020102020204" pitchFamily="34" charset="0"/>
              </a:rPr>
              <a:t>Впишите сюда ваш вопрос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B8506A0-427E-4C20-8176-8A38A09F07FC}"/>
              </a:ext>
            </a:extLst>
          </p:cNvPr>
          <p:cNvSpPr/>
          <p:nvPr/>
        </p:nvSpPr>
        <p:spPr>
          <a:xfrm>
            <a:off x="2563161" y="1293950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6BC069A-CAA6-4483-B087-063D0E1E82E3}"/>
              </a:ext>
            </a:extLst>
          </p:cNvPr>
          <p:cNvSpPr/>
          <p:nvPr/>
        </p:nvSpPr>
        <p:spPr>
          <a:xfrm>
            <a:off x="9547125" y="129395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B859C7BB-1D36-4233-B2DA-B207FF26E7CD}"/>
              </a:ext>
            </a:extLst>
          </p:cNvPr>
          <p:cNvSpPr/>
          <p:nvPr/>
        </p:nvSpPr>
        <p:spPr>
          <a:xfrm>
            <a:off x="9547125" y="1293951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60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7249689-5501-4710-A6E5-65FA9B342745}"/>
              </a:ext>
            </a:extLst>
          </p:cNvPr>
          <p:cNvSpPr/>
          <p:nvPr/>
        </p:nvSpPr>
        <p:spPr>
          <a:xfrm>
            <a:off x="2563162" y="129395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E56912E5-A3BB-40B5-B2E1-150E81C769D3}"/>
              </a:ext>
            </a:extLst>
          </p:cNvPr>
          <p:cNvSpPr/>
          <p:nvPr/>
        </p:nvSpPr>
        <p:spPr>
          <a:xfrm>
            <a:off x="511277" y="412955"/>
            <a:ext cx="1325848" cy="10028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Impact" panose="020B0806030902050204" pitchFamily="34" charset="0"/>
              </a:rPr>
              <a:t> </a:t>
            </a:r>
            <a:r>
              <a:rPr lang="ru-RU" sz="4400" dirty="0">
                <a:solidFill>
                  <a:srgbClr val="FFFF00"/>
                </a:solidFill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62F5BFC-5F0D-4F8B-BC92-C3581EF07020}"/>
              </a:ext>
            </a:extLst>
          </p:cNvPr>
          <p:cNvSpPr txBox="1"/>
          <p:nvPr/>
        </p:nvSpPr>
        <p:spPr>
          <a:xfrm>
            <a:off x="802257" y="709527"/>
            <a:ext cx="22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FF00"/>
                </a:solidFill>
                <a:latin typeface="Impact" panose="020B0806030902050204" pitchFamily="34" charset="0"/>
              </a:rPr>
              <a:t>х</a:t>
            </a:r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7C2152DA-2FFF-47FE-979C-F1939A8DD166}"/>
              </a:ext>
            </a:extLst>
          </p:cNvPr>
          <p:cNvSpPr/>
          <p:nvPr/>
        </p:nvSpPr>
        <p:spPr>
          <a:xfrm>
            <a:off x="10726819" y="412955"/>
            <a:ext cx="1325848" cy="10028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Impact" panose="020B0806030902050204" pitchFamily="34" charset="0"/>
              </a:rPr>
              <a:t> </a:t>
            </a:r>
            <a:r>
              <a:rPr lang="ru-RU" sz="4400" dirty="0">
                <a:solidFill>
                  <a:srgbClr val="FFFF00"/>
                </a:solidFill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B43AB41-5744-4EAE-A2F6-50F96F004DD8}"/>
              </a:ext>
            </a:extLst>
          </p:cNvPr>
          <p:cNvSpPr txBox="1"/>
          <p:nvPr/>
        </p:nvSpPr>
        <p:spPr>
          <a:xfrm>
            <a:off x="11017799" y="709527"/>
            <a:ext cx="22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FF00"/>
                </a:solidFill>
                <a:latin typeface="Impact" panose="020B0806030902050204" pitchFamily="34" charset="0"/>
              </a:rPr>
              <a:t>х</a:t>
            </a: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5A52D921-0756-4BA5-A620-B543813DFE2C}"/>
              </a:ext>
            </a:extLst>
          </p:cNvPr>
          <p:cNvGrpSpPr/>
          <p:nvPr/>
        </p:nvGrpSpPr>
        <p:grpSpPr>
          <a:xfrm>
            <a:off x="660057" y="2420675"/>
            <a:ext cx="914400" cy="905774"/>
            <a:chOff x="1199072" y="1578634"/>
            <a:chExt cx="914400" cy="905774"/>
          </a:xfrm>
        </p:grpSpPr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41ECC2F3-11C5-4C4D-9DF0-E2C6E52D02F5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5" name="Крест 44">
              <a:extLst>
                <a:ext uri="{FF2B5EF4-FFF2-40B4-BE49-F238E27FC236}">
                  <a16:creationId xmlns:a16="http://schemas.microsoft.com/office/drawing/2014/main" id="{C64A454D-F493-4F8B-A87B-E95CDD02701F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DC150483-9839-4E35-8A83-A0B18154C536}"/>
              </a:ext>
            </a:extLst>
          </p:cNvPr>
          <p:cNvSpPr/>
          <p:nvPr/>
        </p:nvSpPr>
        <p:spPr>
          <a:xfrm>
            <a:off x="667715" y="2412049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BF5F65AB-AF5D-45FA-AE2A-99FBE974A8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440202" y="5357261"/>
            <a:ext cx="609600" cy="609600"/>
          </a:xfrm>
          <a:prstGeom prst="rect">
            <a:avLst/>
          </a:prstGeom>
        </p:spPr>
      </p:pic>
      <p:pic>
        <p:nvPicPr>
          <p:cNvPr id="48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5627F83A-ACCA-4A86-B606-A9F06840922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50075" y="5357261"/>
            <a:ext cx="609600" cy="609600"/>
          </a:xfrm>
          <a:prstGeom prst="rect">
            <a:avLst/>
          </a:prstGeom>
        </p:spPr>
      </p:pic>
      <p:sp>
        <p:nvSpPr>
          <p:cNvPr id="53" name="Прямоугольник: скругленные углы 52">
            <a:extLst>
              <a:ext uri="{FF2B5EF4-FFF2-40B4-BE49-F238E27FC236}">
                <a16:creationId xmlns:a16="http://schemas.microsoft.com/office/drawing/2014/main" id="{6FA09259-B0C4-4A96-AACE-3E8B8696EC82}"/>
              </a:ext>
            </a:extLst>
          </p:cNvPr>
          <p:cNvSpPr/>
          <p:nvPr/>
        </p:nvSpPr>
        <p:spPr>
          <a:xfrm>
            <a:off x="2563160" y="200107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AB7BDAA8-4D76-4F48-BC2A-9E1D2A67B3E0}"/>
              </a:ext>
            </a:extLst>
          </p:cNvPr>
          <p:cNvSpPr/>
          <p:nvPr/>
        </p:nvSpPr>
        <p:spPr>
          <a:xfrm>
            <a:off x="9547124" y="200107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: скругленные углы 54">
            <a:extLst>
              <a:ext uri="{FF2B5EF4-FFF2-40B4-BE49-F238E27FC236}">
                <a16:creationId xmlns:a16="http://schemas.microsoft.com/office/drawing/2014/main" id="{93A51EA8-2BDE-4992-84D1-148C30FA5332}"/>
              </a:ext>
            </a:extLst>
          </p:cNvPr>
          <p:cNvSpPr/>
          <p:nvPr/>
        </p:nvSpPr>
        <p:spPr>
          <a:xfrm>
            <a:off x="9547124" y="2001074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50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id="{7747B68F-9ACE-4F43-9EC6-72A861F65197}"/>
              </a:ext>
            </a:extLst>
          </p:cNvPr>
          <p:cNvSpPr/>
          <p:nvPr/>
        </p:nvSpPr>
        <p:spPr>
          <a:xfrm>
            <a:off x="2563161" y="2001076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5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EC18A308-8C73-4FC2-B8CC-E7699DBADD1B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00840" y="5406011"/>
            <a:ext cx="609600" cy="609600"/>
          </a:xfrm>
          <a:prstGeom prst="rect">
            <a:avLst/>
          </a:prstGeom>
        </p:spPr>
      </p:pic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849502E0-2A7B-4300-B530-08CC7E019E92}"/>
              </a:ext>
            </a:extLst>
          </p:cNvPr>
          <p:cNvSpPr/>
          <p:nvPr/>
        </p:nvSpPr>
        <p:spPr>
          <a:xfrm>
            <a:off x="2563159" y="2708190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: скругленные углы 58">
            <a:extLst>
              <a:ext uri="{FF2B5EF4-FFF2-40B4-BE49-F238E27FC236}">
                <a16:creationId xmlns:a16="http://schemas.microsoft.com/office/drawing/2014/main" id="{23FD3D8C-7E16-4E98-A718-EBC002FB0F22}"/>
              </a:ext>
            </a:extLst>
          </p:cNvPr>
          <p:cNvSpPr/>
          <p:nvPr/>
        </p:nvSpPr>
        <p:spPr>
          <a:xfrm>
            <a:off x="9547123" y="270819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id="{5E8975DE-7C6F-4C06-8523-D8600678EEB3}"/>
              </a:ext>
            </a:extLst>
          </p:cNvPr>
          <p:cNvSpPr/>
          <p:nvPr/>
        </p:nvSpPr>
        <p:spPr>
          <a:xfrm>
            <a:off x="9547123" y="2708191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40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61" name="Прямоугольник: скругленные углы 60">
            <a:extLst>
              <a:ext uri="{FF2B5EF4-FFF2-40B4-BE49-F238E27FC236}">
                <a16:creationId xmlns:a16="http://schemas.microsoft.com/office/drawing/2014/main" id="{5EFF7DD9-3025-4AFC-BD7F-8E7CE884BA99}"/>
              </a:ext>
            </a:extLst>
          </p:cNvPr>
          <p:cNvSpPr/>
          <p:nvPr/>
        </p:nvSpPr>
        <p:spPr>
          <a:xfrm>
            <a:off x="2563160" y="270819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62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C2D61154-3CCD-49B5-BE8B-E57E439C010C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951605" y="5465366"/>
            <a:ext cx="609600" cy="609600"/>
          </a:xfrm>
          <a:prstGeom prst="rect">
            <a:avLst/>
          </a:prstGeom>
        </p:spPr>
      </p:pic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2907BBB6-B5DE-4037-8114-B59F127D531E}"/>
              </a:ext>
            </a:extLst>
          </p:cNvPr>
          <p:cNvSpPr/>
          <p:nvPr/>
        </p:nvSpPr>
        <p:spPr>
          <a:xfrm>
            <a:off x="2571313" y="3415301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: скругленные углы 63">
            <a:extLst>
              <a:ext uri="{FF2B5EF4-FFF2-40B4-BE49-F238E27FC236}">
                <a16:creationId xmlns:a16="http://schemas.microsoft.com/office/drawing/2014/main" id="{3D492567-EEA1-4F6C-97FA-D030B0DF8093}"/>
              </a:ext>
            </a:extLst>
          </p:cNvPr>
          <p:cNvSpPr/>
          <p:nvPr/>
        </p:nvSpPr>
        <p:spPr>
          <a:xfrm>
            <a:off x="9555277" y="3415303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: скругленные углы 64">
            <a:extLst>
              <a:ext uri="{FF2B5EF4-FFF2-40B4-BE49-F238E27FC236}">
                <a16:creationId xmlns:a16="http://schemas.microsoft.com/office/drawing/2014/main" id="{7EF55D24-E9F3-42D9-8970-BBD45617AFB3}"/>
              </a:ext>
            </a:extLst>
          </p:cNvPr>
          <p:cNvSpPr/>
          <p:nvPr/>
        </p:nvSpPr>
        <p:spPr>
          <a:xfrm>
            <a:off x="9555277" y="341530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30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66" name="Прямоугольник: скругленные углы 65">
            <a:extLst>
              <a:ext uri="{FF2B5EF4-FFF2-40B4-BE49-F238E27FC236}">
                <a16:creationId xmlns:a16="http://schemas.microsoft.com/office/drawing/2014/main" id="{9E101F5B-E1AA-465F-BD8E-E13722BCFD86}"/>
              </a:ext>
            </a:extLst>
          </p:cNvPr>
          <p:cNvSpPr/>
          <p:nvPr/>
        </p:nvSpPr>
        <p:spPr>
          <a:xfrm>
            <a:off x="2571314" y="3415304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6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E89E55BE-EBA9-4683-8A9F-A35C33E35DD8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951605" y="5584076"/>
            <a:ext cx="609600" cy="609600"/>
          </a:xfrm>
          <a:prstGeom prst="rect">
            <a:avLst/>
          </a:prstGeom>
        </p:spPr>
      </p:pic>
      <p:sp>
        <p:nvSpPr>
          <p:cNvPr id="68" name="Прямоугольник: скругленные углы 67">
            <a:extLst>
              <a:ext uri="{FF2B5EF4-FFF2-40B4-BE49-F238E27FC236}">
                <a16:creationId xmlns:a16="http://schemas.microsoft.com/office/drawing/2014/main" id="{CB8342D1-33F8-46BF-B80D-F11A85C249CE}"/>
              </a:ext>
            </a:extLst>
          </p:cNvPr>
          <p:cNvSpPr/>
          <p:nvPr/>
        </p:nvSpPr>
        <p:spPr>
          <a:xfrm>
            <a:off x="2581145" y="4122424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Прямоугольник: скругленные углы 68">
            <a:extLst>
              <a:ext uri="{FF2B5EF4-FFF2-40B4-BE49-F238E27FC236}">
                <a16:creationId xmlns:a16="http://schemas.microsoft.com/office/drawing/2014/main" id="{6A58119E-6582-4A51-A933-BAFFD16078F4}"/>
              </a:ext>
            </a:extLst>
          </p:cNvPr>
          <p:cNvSpPr/>
          <p:nvPr/>
        </p:nvSpPr>
        <p:spPr>
          <a:xfrm>
            <a:off x="9565109" y="4122426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: скругленные углы 69">
            <a:extLst>
              <a:ext uri="{FF2B5EF4-FFF2-40B4-BE49-F238E27FC236}">
                <a16:creationId xmlns:a16="http://schemas.microsoft.com/office/drawing/2014/main" id="{D4784559-7DAF-48E4-89A3-17EA71A964FC}"/>
              </a:ext>
            </a:extLst>
          </p:cNvPr>
          <p:cNvSpPr/>
          <p:nvPr/>
        </p:nvSpPr>
        <p:spPr>
          <a:xfrm>
            <a:off x="9565109" y="412242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20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:a16="http://schemas.microsoft.com/office/drawing/2014/main" id="{8111438E-0BCA-4E10-95B6-B3831752380C}"/>
              </a:ext>
            </a:extLst>
          </p:cNvPr>
          <p:cNvSpPr/>
          <p:nvPr/>
        </p:nvSpPr>
        <p:spPr>
          <a:xfrm>
            <a:off x="2581146" y="4122427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72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016C8232-0F0A-45ED-AFC6-3D6BB83B08B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891104" y="5621800"/>
            <a:ext cx="609600" cy="609600"/>
          </a:xfrm>
          <a:prstGeom prst="rect">
            <a:avLst/>
          </a:prstGeom>
        </p:spPr>
      </p:pic>
      <p:sp>
        <p:nvSpPr>
          <p:cNvPr id="73" name="Прямоугольник: скругленные углы 72">
            <a:extLst>
              <a:ext uri="{FF2B5EF4-FFF2-40B4-BE49-F238E27FC236}">
                <a16:creationId xmlns:a16="http://schemas.microsoft.com/office/drawing/2014/main" id="{67D74462-7A7E-4CD8-AE51-391F4F76DAB4}"/>
              </a:ext>
            </a:extLst>
          </p:cNvPr>
          <p:cNvSpPr/>
          <p:nvPr/>
        </p:nvSpPr>
        <p:spPr>
          <a:xfrm>
            <a:off x="2581144" y="482952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id="{A1D6C7E7-C01A-43CB-A858-7D7D9BAC35A1}"/>
              </a:ext>
            </a:extLst>
          </p:cNvPr>
          <p:cNvSpPr/>
          <p:nvPr/>
        </p:nvSpPr>
        <p:spPr>
          <a:xfrm>
            <a:off x="9565108" y="482952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: скругленные углы 74">
            <a:extLst>
              <a:ext uri="{FF2B5EF4-FFF2-40B4-BE49-F238E27FC236}">
                <a16:creationId xmlns:a16="http://schemas.microsoft.com/office/drawing/2014/main" id="{A916CEC5-4D07-4977-9C66-6A66130FC2AE}"/>
              </a:ext>
            </a:extLst>
          </p:cNvPr>
          <p:cNvSpPr/>
          <p:nvPr/>
        </p:nvSpPr>
        <p:spPr>
          <a:xfrm>
            <a:off x="9565108" y="4829524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10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id="{B0EF2B0D-6578-43DB-AF17-8AD5C7BD525A}"/>
              </a:ext>
            </a:extLst>
          </p:cNvPr>
          <p:cNvSpPr/>
          <p:nvPr/>
        </p:nvSpPr>
        <p:spPr>
          <a:xfrm>
            <a:off x="2581145" y="4829526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7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F4AD86E2-B3A6-4382-B453-6CE58B959C5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68058" y="8892834"/>
            <a:ext cx="609600" cy="609600"/>
          </a:xfrm>
          <a:prstGeom prst="rect">
            <a:avLst/>
          </a:prstGeom>
        </p:spPr>
      </p:pic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D303A6BA-C443-4652-B75F-4E10C815FDAB}"/>
              </a:ext>
            </a:extLst>
          </p:cNvPr>
          <p:cNvGrpSpPr/>
          <p:nvPr/>
        </p:nvGrpSpPr>
        <p:grpSpPr>
          <a:xfrm>
            <a:off x="644740" y="3515449"/>
            <a:ext cx="914400" cy="905774"/>
            <a:chOff x="1199072" y="1578634"/>
            <a:chExt cx="914400" cy="905774"/>
          </a:xfrm>
        </p:grpSpPr>
        <p:sp>
          <p:nvSpPr>
            <p:cNvPr id="79" name="Прямоугольник: скругленные углы 78">
              <a:extLst>
                <a:ext uri="{FF2B5EF4-FFF2-40B4-BE49-F238E27FC236}">
                  <a16:creationId xmlns:a16="http://schemas.microsoft.com/office/drawing/2014/main" id="{13EDDFC5-6C4F-4D05-BA05-593D8FB704CE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0" name="Крест 79">
              <a:extLst>
                <a:ext uri="{FF2B5EF4-FFF2-40B4-BE49-F238E27FC236}">
                  <a16:creationId xmlns:a16="http://schemas.microsoft.com/office/drawing/2014/main" id="{4C1A48F8-0B80-413F-A957-AFBEA08CBC57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1" name="Прямоугольник: скругленные углы 80">
            <a:extLst>
              <a:ext uri="{FF2B5EF4-FFF2-40B4-BE49-F238E27FC236}">
                <a16:creationId xmlns:a16="http://schemas.microsoft.com/office/drawing/2014/main" id="{9F111469-5878-4F84-ADE1-0BB255EE847D}"/>
              </a:ext>
            </a:extLst>
          </p:cNvPr>
          <p:cNvSpPr/>
          <p:nvPr/>
        </p:nvSpPr>
        <p:spPr>
          <a:xfrm>
            <a:off x="652398" y="3506823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CB1F84E0-E8C5-43CA-902C-378640A7511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641370" y="5465366"/>
            <a:ext cx="609600" cy="609600"/>
          </a:xfrm>
          <a:prstGeom prst="rect">
            <a:avLst/>
          </a:prstGeom>
        </p:spPr>
      </p:pic>
      <p:grpSp>
        <p:nvGrpSpPr>
          <p:cNvPr id="83" name="Группа 82">
            <a:extLst>
              <a:ext uri="{FF2B5EF4-FFF2-40B4-BE49-F238E27FC236}">
                <a16:creationId xmlns:a16="http://schemas.microsoft.com/office/drawing/2014/main" id="{184A6476-ADE3-4372-97F8-41071B40E6B7}"/>
              </a:ext>
            </a:extLst>
          </p:cNvPr>
          <p:cNvGrpSpPr/>
          <p:nvPr/>
        </p:nvGrpSpPr>
        <p:grpSpPr>
          <a:xfrm>
            <a:off x="637082" y="4635229"/>
            <a:ext cx="914400" cy="905774"/>
            <a:chOff x="1199072" y="1578634"/>
            <a:chExt cx="914400" cy="905774"/>
          </a:xfrm>
        </p:grpSpPr>
        <p:sp>
          <p:nvSpPr>
            <p:cNvPr id="84" name="Прямоугольник: скругленные углы 83">
              <a:extLst>
                <a:ext uri="{FF2B5EF4-FFF2-40B4-BE49-F238E27FC236}">
                  <a16:creationId xmlns:a16="http://schemas.microsoft.com/office/drawing/2014/main" id="{424FFE38-7D27-4A94-A045-A95720A4ED2B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5" name="Крест 84">
              <a:extLst>
                <a:ext uri="{FF2B5EF4-FFF2-40B4-BE49-F238E27FC236}">
                  <a16:creationId xmlns:a16="http://schemas.microsoft.com/office/drawing/2014/main" id="{772B1E79-3D68-4DA1-9620-A2CF5EABD58E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6" name="Прямоугольник: скругленные углы 85">
            <a:extLst>
              <a:ext uri="{FF2B5EF4-FFF2-40B4-BE49-F238E27FC236}">
                <a16:creationId xmlns:a16="http://schemas.microsoft.com/office/drawing/2014/main" id="{9DC885F9-48F1-4824-8534-8D4782BFA21A}"/>
              </a:ext>
            </a:extLst>
          </p:cNvPr>
          <p:cNvSpPr/>
          <p:nvPr/>
        </p:nvSpPr>
        <p:spPr>
          <a:xfrm>
            <a:off x="644740" y="4626603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271F9D52-D6E5-4D36-8263-89D905CD891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690605" y="5538873"/>
            <a:ext cx="609600" cy="609600"/>
          </a:xfrm>
          <a:prstGeom prst="rect">
            <a:avLst/>
          </a:prstGeom>
        </p:spPr>
      </p:pic>
      <p:grpSp>
        <p:nvGrpSpPr>
          <p:cNvPr id="88" name="Группа 87">
            <a:extLst>
              <a:ext uri="{FF2B5EF4-FFF2-40B4-BE49-F238E27FC236}">
                <a16:creationId xmlns:a16="http://schemas.microsoft.com/office/drawing/2014/main" id="{58BCE365-9B5F-4714-8ED9-761599E62336}"/>
              </a:ext>
            </a:extLst>
          </p:cNvPr>
          <p:cNvGrpSpPr/>
          <p:nvPr/>
        </p:nvGrpSpPr>
        <p:grpSpPr>
          <a:xfrm>
            <a:off x="10951174" y="2362048"/>
            <a:ext cx="914400" cy="905774"/>
            <a:chOff x="1199072" y="1578634"/>
            <a:chExt cx="914400" cy="905774"/>
          </a:xfrm>
        </p:grpSpPr>
        <p:sp>
          <p:nvSpPr>
            <p:cNvPr id="89" name="Прямоугольник: скругленные углы 88">
              <a:extLst>
                <a:ext uri="{FF2B5EF4-FFF2-40B4-BE49-F238E27FC236}">
                  <a16:creationId xmlns:a16="http://schemas.microsoft.com/office/drawing/2014/main" id="{1A0B38B7-E84A-4A1F-9617-DD8F194B4DE9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0" name="Крест 89">
              <a:extLst>
                <a:ext uri="{FF2B5EF4-FFF2-40B4-BE49-F238E27FC236}">
                  <a16:creationId xmlns:a16="http://schemas.microsoft.com/office/drawing/2014/main" id="{7D6711B8-711D-4FAF-A4DE-7CB11C10BEB3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1" name="Прямоугольник: скругленные углы 90">
            <a:extLst>
              <a:ext uri="{FF2B5EF4-FFF2-40B4-BE49-F238E27FC236}">
                <a16:creationId xmlns:a16="http://schemas.microsoft.com/office/drawing/2014/main" id="{CAFD72CB-0D8A-47BA-B7F6-05B678A6A719}"/>
              </a:ext>
            </a:extLst>
          </p:cNvPr>
          <p:cNvSpPr/>
          <p:nvPr/>
        </p:nvSpPr>
        <p:spPr>
          <a:xfrm>
            <a:off x="10958832" y="2353422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A79423D3-2EB7-4A20-8F27-EAA388A2408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95029" y="5492276"/>
            <a:ext cx="609600" cy="609600"/>
          </a:xfrm>
          <a:prstGeom prst="rect">
            <a:avLst/>
          </a:prstGeom>
        </p:spPr>
      </p:pic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49DD66AD-54B2-4463-B7D9-9AAA4517FBB7}"/>
              </a:ext>
            </a:extLst>
          </p:cNvPr>
          <p:cNvGrpSpPr/>
          <p:nvPr/>
        </p:nvGrpSpPr>
        <p:grpSpPr>
          <a:xfrm>
            <a:off x="10952743" y="3479545"/>
            <a:ext cx="914400" cy="905774"/>
            <a:chOff x="1199072" y="1578634"/>
            <a:chExt cx="914400" cy="905774"/>
          </a:xfrm>
        </p:grpSpPr>
        <p:sp>
          <p:nvSpPr>
            <p:cNvPr id="94" name="Прямоугольник: скругленные углы 93">
              <a:extLst>
                <a:ext uri="{FF2B5EF4-FFF2-40B4-BE49-F238E27FC236}">
                  <a16:creationId xmlns:a16="http://schemas.microsoft.com/office/drawing/2014/main" id="{0160113B-D96D-4AF1-AE67-DDCF6BB1BB15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5" name="Крест 94">
              <a:extLst>
                <a:ext uri="{FF2B5EF4-FFF2-40B4-BE49-F238E27FC236}">
                  <a16:creationId xmlns:a16="http://schemas.microsoft.com/office/drawing/2014/main" id="{F058659B-C137-4E1B-AA76-6A7238C3E0F3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6" name="Прямоугольник: скругленные углы 95">
            <a:extLst>
              <a:ext uri="{FF2B5EF4-FFF2-40B4-BE49-F238E27FC236}">
                <a16:creationId xmlns:a16="http://schemas.microsoft.com/office/drawing/2014/main" id="{67F3317E-6F98-4376-ADA0-3317D6A51B4A}"/>
              </a:ext>
            </a:extLst>
          </p:cNvPr>
          <p:cNvSpPr/>
          <p:nvPr/>
        </p:nvSpPr>
        <p:spPr>
          <a:xfrm>
            <a:off x="10960401" y="3470919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76332861-F4E6-4E7F-AB5D-BD9D206B94D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81900" y="5526927"/>
            <a:ext cx="609600" cy="609600"/>
          </a:xfrm>
          <a:prstGeom prst="rect">
            <a:avLst/>
          </a:prstGeom>
        </p:spPr>
      </p:pic>
      <p:grpSp>
        <p:nvGrpSpPr>
          <p:cNvPr id="98" name="Группа 97">
            <a:extLst>
              <a:ext uri="{FF2B5EF4-FFF2-40B4-BE49-F238E27FC236}">
                <a16:creationId xmlns:a16="http://schemas.microsoft.com/office/drawing/2014/main" id="{73DD789F-CD96-4476-A362-F53FB396750D}"/>
              </a:ext>
            </a:extLst>
          </p:cNvPr>
          <p:cNvGrpSpPr/>
          <p:nvPr/>
        </p:nvGrpSpPr>
        <p:grpSpPr>
          <a:xfrm>
            <a:off x="10943516" y="4577876"/>
            <a:ext cx="914400" cy="905774"/>
            <a:chOff x="1199072" y="1578634"/>
            <a:chExt cx="914400" cy="905774"/>
          </a:xfrm>
        </p:grpSpPr>
        <p:sp>
          <p:nvSpPr>
            <p:cNvPr id="99" name="Прямоугольник: скругленные углы 98">
              <a:extLst>
                <a:ext uri="{FF2B5EF4-FFF2-40B4-BE49-F238E27FC236}">
                  <a16:creationId xmlns:a16="http://schemas.microsoft.com/office/drawing/2014/main" id="{E6D4C27D-8D93-42A7-B8CF-009C4C23E1B4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0" name="Крест 99">
              <a:extLst>
                <a:ext uri="{FF2B5EF4-FFF2-40B4-BE49-F238E27FC236}">
                  <a16:creationId xmlns:a16="http://schemas.microsoft.com/office/drawing/2014/main" id="{8B4BEF3A-5573-4393-AE9D-577D128BED96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1" name="Прямоугольник: скругленные углы 100">
            <a:extLst>
              <a:ext uri="{FF2B5EF4-FFF2-40B4-BE49-F238E27FC236}">
                <a16:creationId xmlns:a16="http://schemas.microsoft.com/office/drawing/2014/main" id="{5C42CB9B-B06D-4C6B-8829-66F2A28FDBF3}"/>
              </a:ext>
            </a:extLst>
          </p:cNvPr>
          <p:cNvSpPr/>
          <p:nvPr/>
        </p:nvSpPr>
        <p:spPr>
          <a:xfrm>
            <a:off x="10951174" y="4569250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6176361C-B42A-4C67-B499-7287E66C34E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8158" y="5662061"/>
            <a:ext cx="609600" cy="609600"/>
          </a:xfrm>
          <a:prstGeom prst="rect">
            <a:avLst/>
          </a:prstGeom>
        </p:spPr>
      </p:pic>
      <p:sp>
        <p:nvSpPr>
          <p:cNvPr id="103" name="Прямоугольник: скругленные углы 102">
            <a:hlinkClick r:id="rId8" action="ppaction://hlinksldjump"/>
            <a:extLst>
              <a:ext uri="{FF2B5EF4-FFF2-40B4-BE49-F238E27FC236}">
                <a16:creationId xmlns:a16="http://schemas.microsoft.com/office/drawing/2014/main" id="{CED02C09-614A-4F5A-9D21-6D1AD41E93D7}"/>
              </a:ext>
            </a:extLst>
          </p:cNvPr>
          <p:cNvSpPr/>
          <p:nvPr/>
        </p:nvSpPr>
        <p:spPr>
          <a:xfrm>
            <a:off x="4925683" y="6136527"/>
            <a:ext cx="1733909" cy="51713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Impact" panose="020B0806030902050204" pitchFamily="34" charset="0"/>
              </a:rPr>
              <a:t>ТАБЛО</a:t>
            </a:r>
          </a:p>
        </p:txBody>
      </p:sp>
    </p:spTree>
    <p:extLst>
      <p:ext uri="{BB962C8B-B14F-4D97-AF65-F5344CB8AC3E}">
        <p14:creationId xmlns:p14="http://schemas.microsoft.com/office/powerpoint/2010/main" val="3965215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899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60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audio>
              <p:cMediaNode vol="80000" showWhenStopped="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vol="80000" showWhenStopped="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1" fill="hold"/>
                                        <p:tgtEl>
                                          <p:spTgt spid="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audio>
              <p:cMediaNode vol="80000" showWhenStopped="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1" fill="hold"/>
                                        <p:tgtEl>
                                          <p:spTgt spid="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audio>
              <p:cMediaNode vol="80000" showWhenStopped="0">
                <p:cTn id="4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1" fill="hold"/>
                                        <p:tgtEl>
                                          <p:spTgt spid="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audio>
              <p:cMediaNode vol="80000" showWhenStopped="0">
                <p:cTn id="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"/>
                </p:tgtEl>
              </p:cMediaNode>
            </p:audio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1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audio>
              <p:cMediaNode vol="80000" showWhenStopped="0">
                <p:cTn id="6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"/>
                </p:tgtEl>
              </p:cMediaNode>
            </p:audio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2899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audio>
              <p:cMediaNode vol="80000" showWhenStopped="0">
                <p:cTn id="8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"/>
                </p:tgtEl>
              </p:cMediaNode>
            </p:audio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1" fill="hold"/>
                                        <p:tgtEl>
                                          <p:spTgt spid="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audio>
              <p:cMediaNode vol="80000" showWhenStopped="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"/>
                </p:tgtEl>
              </p:cMediaNode>
            </p:audio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1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audio>
              <p:cMediaNode vol="80000" showWhenStopped="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4" dur="1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audio>
              <p:cMediaNode vol="80000" showWhenStopped="0">
                <p:cTn id="1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"/>
                </p:tgtEl>
              </p:cMediaNode>
            </p:audio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2" dur="1" fill="hold"/>
                                        <p:tgtEl>
                                          <p:spTgt spid="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audio>
              <p:cMediaNode vol="80000" showWhenStopped="0">
                <p:cTn id="1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7"/>
                </p:tgtEl>
              </p:cMediaNode>
            </p:audio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1" fill="hold"/>
                                        <p:tgtEl>
                                          <p:spTgt spid="1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audio>
              <p:cMediaNode vol="80000" showWhenStopped="0">
                <p:cTn id="1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"/>
                </p:tgtEl>
              </p:cMediaNode>
            </p:audio>
          </p:childTnLst>
        </p:cTn>
      </p:par>
    </p:tnLst>
    <p:bldLst>
      <p:bldP spid="3" grpId="0" animBg="1"/>
      <p:bldP spid="46" grpId="0" animBg="1"/>
      <p:bldP spid="56" grpId="0" animBg="1"/>
      <p:bldP spid="61" grpId="0" animBg="1"/>
      <p:bldP spid="66" grpId="0" animBg="1"/>
      <p:bldP spid="71" grpId="0" animBg="1"/>
      <p:bldP spid="76" grpId="0" animBg="1"/>
      <p:bldP spid="81" grpId="0" animBg="1"/>
      <p:bldP spid="86" grpId="0" animBg="1"/>
      <p:bldP spid="91" grpId="0" animBg="1"/>
      <p:bldP spid="96" grpId="0" animBg="1"/>
      <p:bldP spid="1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008C546-72A6-4713-A6A8-AD3A43D40F1D}"/>
              </a:ext>
            </a:extLst>
          </p:cNvPr>
          <p:cNvSpPr/>
          <p:nvPr/>
        </p:nvSpPr>
        <p:spPr>
          <a:xfrm>
            <a:off x="2486526" y="1725328"/>
            <a:ext cx="7218947" cy="340734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9000">
                <a:srgbClr val="C00000"/>
              </a:gs>
              <a:gs pos="9900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>
                <a:latin typeface="Impact" panose="020B0806030902050204" pitchFamily="34" charset="0"/>
              </a:rPr>
              <a:t>ДВОЙНАЯ ИГРА</a:t>
            </a:r>
          </a:p>
        </p:txBody>
      </p:sp>
      <p:pic>
        <p:nvPicPr>
          <p:cNvPr id="16" name="zastavka-100-k-1-stereo">
            <a:hlinkClick r:id="" action="ppaction://media"/>
            <a:extLst>
              <a:ext uri="{FF2B5EF4-FFF2-40B4-BE49-F238E27FC236}">
                <a16:creationId xmlns:a16="http://schemas.microsoft.com/office/drawing/2014/main" id="{1DE1163F-3F26-4A85-9C7F-3FEA08057F9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872158" y="5712124"/>
            <a:ext cx="609600" cy="609600"/>
          </a:xfrm>
          <a:prstGeom prst="rect">
            <a:avLst/>
          </a:prstGeom>
        </p:spPr>
      </p:pic>
      <p:sp>
        <p:nvSpPr>
          <p:cNvPr id="4" name="TextBox 17">
            <a:hlinkClick r:id="rId6" action="ppaction://hlinksldjump"/>
            <a:extLst>
              <a:ext uri="{FF2B5EF4-FFF2-40B4-BE49-F238E27FC236}">
                <a16:creationId xmlns:a16="http://schemas.microsoft.com/office/drawing/2014/main" id="{1AC07850-7BB6-4783-AB07-D9D48CEF80EE}"/>
              </a:ext>
            </a:extLst>
          </p:cNvPr>
          <p:cNvSpPr txBox="1"/>
          <p:nvPr/>
        </p:nvSpPr>
        <p:spPr>
          <a:xfrm>
            <a:off x="4645742" y="6150114"/>
            <a:ext cx="2900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Impact" panose="020B0806030902050204" pitchFamily="34" charset="0"/>
              </a:rPr>
              <a:t>СТАРТ</a:t>
            </a:r>
          </a:p>
        </p:txBody>
      </p:sp>
    </p:spTree>
    <p:extLst>
      <p:ext uri="{BB962C8B-B14F-4D97-AF65-F5344CB8AC3E}">
        <p14:creationId xmlns:p14="http://schemas.microsoft.com/office/powerpoint/2010/main" val="4199264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02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42B3ADBE-7FCC-4EF4-8464-A118DD86A7B3}"/>
              </a:ext>
            </a:extLst>
          </p:cNvPr>
          <p:cNvSpPr/>
          <p:nvPr/>
        </p:nvSpPr>
        <p:spPr>
          <a:xfrm>
            <a:off x="2355011" y="328258"/>
            <a:ext cx="7999864" cy="51713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Arial Black" panose="020B0A04020102020204" pitchFamily="34" charset="0"/>
              </a:rPr>
              <a:t>Впишите сюда ваш вопрос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B8506A0-427E-4C20-8176-8A38A09F07FC}"/>
              </a:ext>
            </a:extLst>
          </p:cNvPr>
          <p:cNvSpPr/>
          <p:nvPr/>
        </p:nvSpPr>
        <p:spPr>
          <a:xfrm>
            <a:off x="2563161" y="1293950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6BC069A-CAA6-4483-B087-063D0E1E82E3}"/>
              </a:ext>
            </a:extLst>
          </p:cNvPr>
          <p:cNvSpPr/>
          <p:nvPr/>
        </p:nvSpPr>
        <p:spPr>
          <a:xfrm>
            <a:off x="9547125" y="129395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B859C7BB-1D36-4233-B2DA-B207FF26E7CD}"/>
              </a:ext>
            </a:extLst>
          </p:cNvPr>
          <p:cNvSpPr/>
          <p:nvPr/>
        </p:nvSpPr>
        <p:spPr>
          <a:xfrm>
            <a:off x="9547125" y="1293951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60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7249689-5501-4710-A6E5-65FA9B342745}"/>
              </a:ext>
            </a:extLst>
          </p:cNvPr>
          <p:cNvSpPr/>
          <p:nvPr/>
        </p:nvSpPr>
        <p:spPr>
          <a:xfrm>
            <a:off x="2563162" y="129395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E56912E5-A3BB-40B5-B2E1-150E81C769D3}"/>
              </a:ext>
            </a:extLst>
          </p:cNvPr>
          <p:cNvSpPr/>
          <p:nvPr/>
        </p:nvSpPr>
        <p:spPr>
          <a:xfrm>
            <a:off x="511277" y="412955"/>
            <a:ext cx="1325848" cy="10028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Impact" panose="020B0806030902050204" pitchFamily="34" charset="0"/>
              </a:rPr>
              <a:t> </a:t>
            </a:r>
            <a:r>
              <a:rPr lang="ru-RU" sz="4400" dirty="0">
                <a:solidFill>
                  <a:srgbClr val="FFFF00"/>
                </a:solidFill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62F5BFC-5F0D-4F8B-BC92-C3581EF07020}"/>
              </a:ext>
            </a:extLst>
          </p:cNvPr>
          <p:cNvSpPr txBox="1"/>
          <p:nvPr/>
        </p:nvSpPr>
        <p:spPr>
          <a:xfrm>
            <a:off x="802257" y="709527"/>
            <a:ext cx="22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FF00"/>
                </a:solidFill>
                <a:latin typeface="Impact" panose="020B0806030902050204" pitchFamily="34" charset="0"/>
              </a:rPr>
              <a:t>х</a:t>
            </a:r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7C2152DA-2FFF-47FE-979C-F1939A8DD166}"/>
              </a:ext>
            </a:extLst>
          </p:cNvPr>
          <p:cNvSpPr/>
          <p:nvPr/>
        </p:nvSpPr>
        <p:spPr>
          <a:xfrm>
            <a:off x="10726819" y="412955"/>
            <a:ext cx="1325848" cy="10028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Impact" panose="020B0806030902050204" pitchFamily="34" charset="0"/>
              </a:rPr>
              <a:t> </a:t>
            </a:r>
            <a:r>
              <a:rPr lang="ru-RU" sz="4400" dirty="0">
                <a:solidFill>
                  <a:srgbClr val="FFFF00"/>
                </a:solidFill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B43AB41-5744-4EAE-A2F6-50F96F004DD8}"/>
              </a:ext>
            </a:extLst>
          </p:cNvPr>
          <p:cNvSpPr txBox="1"/>
          <p:nvPr/>
        </p:nvSpPr>
        <p:spPr>
          <a:xfrm>
            <a:off x="11017799" y="709527"/>
            <a:ext cx="22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FF00"/>
                </a:solidFill>
                <a:latin typeface="Impact" panose="020B0806030902050204" pitchFamily="34" charset="0"/>
              </a:rPr>
              <a:t>х</a:t>
            </a: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5A52D921-0756-4BA5-A620-B543813DFE2C}"/>
              </a:ext>
            </a:extLst>
          </p:cNvPr>
          <p:cNvGrpSpPr/>
          <p:nvPr/>
        </p:nvGrpSpPr>
        <p:grpSpPr>
          <a:xfrm>
            <a:off x="660057" y="2420675"/>
            <a:ext cx="914400" cy="905774"/>
            <a:chOff x="1199072" y="1578634"/>
            <a:chExt cx="914400" cy="905774"/>
          </a:xfrm>
        </p:grpSpPr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41ECC2F3-11C5-4C4D-9DF0-E2C6E52D02F5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5" name="Крест 44">
              <a:extLst>
                <a:ext uri="{FF2B5EF4-FFF2-40B4-BE49-F238E27FC236}">
                  <a16:creationId xmlns:a16="http://schemas.microsoft.com/office/drawing/2014/main" id="{C64A454D-F493-4F8B-A87B-E95CDD02701F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DC150483-9839-4E35-8A83-A0B18154C536}"/>
              </a:ext>
            </a:extLst>
          </p:cNvPr>
          <p:cNvSpPr/>
          <p:nvPr/>
        </p:nvSpPr>
        <p:spPr>
          <a:xfrm>
            <a:off x="667715" y="2412049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BF5F65AB-AF5D-45FA-AE2A-99FBE974A8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440202" y="5357261"/>
            <a:ext cx="609600" cy="609600"/>
          </a:xfrm>
          <a:prstGeom prst="rect">
            <a:avLst/>
          </a:prstGeom>
        </p:spPr>
      </p:pic>
      <p:pic>
        <p:nvPicPr>
          <p:cNvPr id="48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5627F83A-ACCA-4A86-B606-A9F06840922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50075" y="5357261"/>
            <a:ext cx="609600" cy="609600"/>
          </a:xfrm>
          <a:prstGeom prst="rect">
            <a:avLst/>
          </a:prstGeom>
        </p:spPr>
      </p:pic>
      <p:sp>
        <p:nvSpPr>
          <p:cNvPr id="53" name="Прямоугольник: скругленные углы 52">
            <a:extLst>
              <a:ext uri="{FF2B5EF4-FFF2-40B4-BE49-F238E27FC236}">
                <a16:creationId xmlns:a16="http://schemas.microsoft.com/office/drawing/2014/main" id="{6FA09259-B0C4-4A96-AACE-3E8B8696EC82}"/>
              </a:ext>
            </a:extLst>
          </p:cNvPr>
          <p:cNvSpPr/>
          <p:nvPr/>
        </p:nvSpPr>
        <p:spPr>
          <a:xfrm>
            <a:off x="2563160" y="200107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AB7BDAA8-4D76-4F48-BC2A-9E1D2A67B3E0}"/>
              </a:ext>
            </a:extLst>
          </p:cNvPr>
          <p:cNvSpPr/>
          <p:nvPr/>
        </p:nvSpPr>
        <p:spPr>
          <a:xfrm>
            <a:off x="9547124" y="200107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: скругленные углы 54">
            <a:extLst>
              <a:ext uri="{FF2B5EF4-FFF2-40B4-BE49-F238E27FC236}">
                <a16:creationId xmlns:a16="http://schemas.microsoft.com/office/drawing/2014/main" id="{93A51EA8-2BDE-4992-84D1-148C30FA5332}"/>
              </a:ext>
            </a:extLst>
          </p:cNvPr>
          <p:cNvSpPr/>
          <p:nvPr/>
        </p:nvSpPr>
        <p:spPr>
          <a:xfrm>
            <a:off x="9547124" y="2001074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50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id="{7747B68F-9ACE-4F43-9EC6-72A861F65197}"/>
              </a:ext>
            </a:extLst>
          </p:cNvPr>
          <p:cNvSpPr/>
          <p:nvPr/>
        </p:nvSpPr>
        <p:spPr>
          <a:xfrm>
            <a:off x="2563161" y="2001076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5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EC18A308-8C73-4FC2-B8CC-E7699DBADD1B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00840" y="5406011"/>
            <a:ext cx="609600" cy="609600"/>
          </a:xfrm>
          <a:prstGeom prst="rect">
            <a:avLst/>
          </a:prstGeom>
        </p:spPr>
      </p:pic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849502E0-2A7B-4300-B530-08CC7E019E92}"/>
              </a:ext>
            </a:extLst>
          </p:cNvPr>
          <p:cNvSpPr/>
          <p:nvPr/>
        </p:nvSpPr>
        <p:spPr>
          <a:xfrm>
            <a:off x="2563159" y="2708190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: скругленные углы 58">
            <a:extLst>
              <a:ext uri="{FF2B5EF4-FFF2-40B4-BE49-F238E27FC236}">
                <a16:creationId xmlns:a16="http://schemas.microsoft.com/office/drawing/2014/main" id="{23FD3D8C-7E16-4E98-A718-EBC002FB0F22}"/>
              </a:ext>
            </a:extLst>
          </p:cNvPr>
          <p:cNvSpPr/>
          <p:nvPr/>
        </p:nvSpPr>
        <p:spPr>
          <a:xfrm>
            <a:off x="9547123" y="270819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id="{5E8975DE-7C6F-4C06-8523-D8600678EEB3}"/>
              </a:ext>
            </a:extLst>
          </p:cNvPr>
          <p:cNvSpPr/>
          <p:nvPr/>
        </p:nvSpPr>
        <p:spPr>
          <a:xfrm>
            <a:off x="9547123" y="2708191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40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61" name="Прямоугольник: скругленные углы 60">
            <a:extLst>
              <a:ext uri="{FF2B5EF4-FFF2-40B4-BE49-F238E27FC236}">
                <a16:creationId xmlns:a16="http://schemas.microsoft.com/office/drawing/2014/main" id="{5EFF7DD9-3025-4AFC-BD7F-8E7CE884BA99}"/>
              </a:ext>
            </a:extLst>
          </p:cNvPr>
          <p:cNvSpPr/>
          <p:nvPr/>
        </p:nvSpPr>
        <p:spPr>
          <a:xfrm>
            <a:off x="2563160" y="270819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62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C2D61154-3CCD-49B5-BE8B-E57E439C010C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951605" y="5465366"/>
            <a:ext cx="609600" cy="609600"/>
          </a:xfrm>
          <a:prstGeom prst="rect">
            <a:avLst/>
          </a:prstGeom>
        </p:spPr>
      </p:pic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2907BBB6-B5DE-4037-8114-B59F127D531E}"/>
              </a:ext>
            </a:extLst>
          </p:cNvPr>
          <p:cNvSpPr/>
          <p:nvPr/>
        </p:nvSpPr>
        <p:spPr>
          <a:xfrm>
            <a:off x="2571313" y="3415301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: скругленные углы 63">
            <a:extLst>
              <a:ext uri="{FF2B5EF4-FFF2-40B4-BE49-F238E27FC236}">
                <a16:creationId xmlns:a16="http://schemas.microsoft.com/office/drawing/2014/main" id="{3D492567-EEA1-4F6C-97FA-D030B0DF8093}"/>
              </a:ext>
            </a:extLst>
          </p:cNvPr>
          <p:cNvSpPr/>
          <p:nvPr/>
        </p:nvSpPr>
        <p:spPr>
          <a:xfrm>
            <a:off x="9555277" y="3415303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: скругленные углы 64">
            <a:extLst>
              <a:ext uri="{FF2B5EF4-FFF2-40B4-BE49-F238E27FC236}">
                <a16:creationId xmlns:a16="http://schemas.microsoft.com/office/drawing/2014/main" id="{7EF55D24-E9F3-42D9-8970-BBD45617AFB3}"/>
              </a:ext>
            </a:extLst>
          </p:cNvPr>
          <p:cNvSpPr/>
          <p:nvPr/>
        </p:nvSpPr>
        <p:spPr>
          <a:xfrm>
            <a:off x="9555277" y="341530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30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66" name="Прямоугольник: скругленные углы 65">
            <a:extLst>
              <a:ext uri="{FF2B5EF4-FFF2-40B4-BE49-F238E27FC236}">
                <a16:creationId xmlns:a16="http://schemas.microsoft.com/office/drawing/2014/main" id="{9E101F5B-E1AA-465F-BD8E-E13722BCFD86}"/>
              </a:ext>
            </a:extLst>
          </p:cNvPr>
          <p:cNvSpPr/>
          <p:nvPr/>
        </p:nvSpPr>
        <p:spPr>
          <a:xfrm>
            <a:off x="2571314" y="3415304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6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E89E55BE-EBA9-4683-8A9F-A35C33E35DD8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951605" y="5584076"/>
            <a:ext cx="609600" cy="609600"/>
          </a:xfrm>
          <a:prstGeom prst="rect">
            <a:avLst/>
          </a:prstGeom>
        </p:spPr>
      </p:pic>
      <p:sp>
        <p:nvSpPr>
          <p:cNvPr id="68" name="Прямоугольник: скругленные углы 67">
            <a:extLst>
              <a:ext uri="{FF2B5EF4-FFF2-40B4-BE49-F238E27FC236}">
                <a16:creationId xmlns:a16="http://schemas.microsoft.com/office/drawing/2014/main" id="{CB8342D1-33F8-46BF-B80D-F11A85C249CE}"/>
              </a:ext>
            </a:extLst>
          </p:cNvPr>
          <p:cNvSpPr/>
          <p:nvPr/>
        </p:nvSpPr>
        <p:spPr>
          <a:xfrm>
            <a:off x="2581145" y="4122424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Прямоугольник: скругленные углы 68">
            <a:extLst>
              <a:ext uri="{FF2B5EF4-FFF2-40B4-BE49-F238E27FC236}">
                <a16:creationId xmlns:a16="http://schemas.microsoft.com/office/drawing/2014/main" id="{6A58119E-6582-4A51-A933-BAFFD16078F4}"/>
              </a:ext>
            </a:extLst>
          </p:cNvPr>
          <p:cNvSpPr/>
          <p:nvPr/>
        </p:nvSpPr>
        <p:spPr>
          <a:xfrm>
            <a:off x="9565109" y="4122426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: скругленные углы 69">
            <a:extLst>
              <a:ext uri="{FF2B5EF4-FFF2-40B4-BE49-F238E27FC236}">
                <a16:creationId xmlns:a16="http://schemas.microsoft.com/office/drawing/2014/main" id="{D4784559-7DAF-48E4-89A3-17EA71A964FC}"/>
              </a:ext>
            </a:extLst>
          </p:cNvPr>
          <p:cNvSpPr/>
          <p:nvPr/>
        </p:nvSpPr>
        <p:spPr>
          <a:xfrm>
            <a:off x="9565109" y="412242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20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:a16="http://schemas.microsoft.com/office/drawing/2014/main" id="{8111438E-0BCA-4E10-95B6-B3831752380C}"/>
              </a:ext>
            </a:extLst>
          </p:cNvPr>
          <p:cNvSpPr/>
          <p:nvPr/>
        </p:nvSpPr>
        <p:spPr>
          <a:xfrm>
            <a:off x="2581146" y="4122427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72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016C8232-0F0A-45ED-AFC6-3D6BB83B08B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891104" y="5621800"/>
            <a:ext cx="609600" cy="609600"/>
          </a:xfrm>
          <a:prstGeom prst="rect">
            <a:avLst/>
          </a:prstGeom>
        </p:spPr>
      </p:pic>
      <p:sp>
        <p:nvSpPr>
          <p:cNvPr id="73" name="Прямоугольник: скругленные углы 72">
            <a:extLst>
              <a:ext uri="{FF2B5EF4-FFF2-40B4-BE49-F238E27FC236}">
                <a16:creationId xmlns:a16="http://schemas.microsoft.com/office/drawing/2014/main" id="{67D74462-7A7E-4CD8-AE51-391F4F76DAB4}"/>
              </a:ext>
            </a:extLst>
          </p:cNvPr>
          <p:cNvSpPr/>
          <p:nvPr/>
        </p:nvSpPr>
        <p:spPr>
          <a:xfrm>
            <a:off x="2581144" y="482952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id="{A1D6C7E7-C01A-43CB-A858-7D7D9BAC35A1}"/>
              </a:ext>
            </a:extLst>
          </p:cNvPr>
          <p:cNvSpPr/>
          <p:nvPr/>
        </p:nvSpPr>
        <p:spPr>
          <a:xfrm>
            <a:off x="9565108" y="482952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: скругленные углы 74">
            <a:extLst>
              <a:ext uri="{FF2B5EF4-FFF2-40B4-BE49-F238E27FC236}">
                <a16:creationId xmlns:a16="http://schemas.microsoft.com/office/drawing/2014/main" id="{A916CEC5-4D07-4977-9C66-6A66130FC2AE}"/>
              </a:ext>
            </a:extLst>
          </p:cNvPr>
          <p:cNvSpPr/>
          <p:nvPr/>
        </p:nvSpPr>
        <p:spPr>
          <a:xfrm>
            <a:off x="9565108" y="4829524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10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id="{B0EF2B0D-6578-43DB-AF17-8AD5C7BD525A}"/>
              </a:ext>
            </a:extLst>
          </p:cNvPr>
          <p:cNvSpPr/>
          <p:nvPr/>
        </p:nvSpPr>
        <p:spPr>
          <a:xfrm>
            <a:off x="2581145" y="4829526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7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F4AD86E2-B3A6-4382-B453-6CE58B959C5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68058" y="8892834"/>
            <a:ext cx="609600" cy="609600"/>
          </a:xfrm>
          <a:prstGeom prst="rect">
            <a:avLst/>
          </a:prstGeom>
        </p:spPr>
      </p:pic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D303A6BA-C443-4652-B75F-4E10C815FDAB}"/>
              </a:ext>
            </a:extLst>
          </p:cNvPr>
          <p:cNvGrpSpPr/>
          <p:nvPr/>
        </p:nvGrpSpPr>
        <p:grpSpPr>
          <a:xfrm>
            <a:off x="644740" y="3515449"/>
            <a:ext cx="914400" cy="905774"/>
            <a:chOff x="1199072" y="1578634"/>
            <a:chExt cx="914400" cy="905774"/>
          </a:xfrm>
        </p:grpSpPr>
        <p:sp>
          <p:nvSpPr>
            <p:cNvPr id="79" name="Прямоугольник: скругленные углы 78">
              <a:extLst>
                <a:ext uri="{FF2B5EF4-FFF2-40B4-BE49-F238E27FC236}">
                  <a16:creationId xmlns:a16="http://schemas.microsoft.com/office/drawing/2014/main" id="{13EDDFC5-6C4F-4D05-BA05-593D8FB704CE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0" name="Крест 79">
              <a:extLst>
                <a:ext uri="{FF2B5EF4-FFF2-40B4-BE49-F238E27FC236}">
                  <a16:creationId xmlns:a16="http://schemas.microsoft.com/office/drawing/2014/main" id="{4C1A48F8-0B80-413F-A957-AFBEA08CBC57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1" name="Прямоугольник: скругленные углы 80">
            <a:extLst>
              <a:ext uri="{FF2B5EF4-FFF2-40B4-BE49-F238E27FC236}">
                <a16:creationId xmlns:a16="http://schemas.microsoft.com/office/drawing/2014/main" id="{9F111469-5878-4F84-ADE1-0BB255EE847D}"/>
              </a:ext>
            </a:extLst>
          </p:cNvPr>
          <p:cNvSpPr/>
          <p:nvPr/>
        </p:nvSpPr>
        <p:spPr>
          <a:xfrm>
            <a:off x="652398" y="3506823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CB1F84E0-E8C5-43CA-902C-378640A7511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641370" y="5465366"/>
            <a:ext cx="609600" cy="609600"/>
          </a:xfrm>
          <a:prstGeom prst="rect">
            <a:avLst/>
          </a:prstGeom>
        </p:spPr>
      </p:pic>
      <p:grpSp>
        <p:nvGrpSpPr>
          <p:cNvPr id="83" name="Группа 82">
            <a:extLst>
              <a:ext uri="{FF2B5EF4-FFF2-40B4-BE49-F238E27FC236}">
                <a16:creationId xmlns:a16="http://schemas.microsoft.com/office/drawing/2014/main" id="{184A6476-ADE3-4372-97F8-41071B40E6B7}"/>
              </a:ext>
            </a:extLst>
          </p:cNvPr>
          <p:cNvGrpSpPr/>
          <p:nvPr/>
        </p:nvGrpSpPr>
        <p:grpSpPr>
          <a:xfrm>
            <a:off x="637082" y="4635229"/>
            <a:ext cx="914400" cy="905774"/>
            <a:chOff x="1199072" y="1578634"/>
            <a:chExt cx="914400" cy="905774"/>
          </a:xfrm>
        </p:grpSpPr>
        <p:sp>
          <p:nvSpPr>
            <p:cNvPr id="84" name="Прямоугольник: скругленные углы 83">
              <a:extLst>
                <a:ext uri="{FF2B5EF4-FFF2-40B4-BE49-F238E27FC236}">
                  <a16:creationId xmlns:a16="http://schemas.microsoft.com/office/drawing/2014/main" id="{424FFE38-7D27-4A94-A045-A95720A4ED2B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5" name="Крест 84">
              <a:extLst>
                <a:ext uri="{FF2B5EF4-FFF2-40B4-BE49-F238E27FC236}">
                  <a16:creationId xmlns:a16="http://schemas.microsoft.com/office/drawing/2014/main" id="{772B1E79-3D68-4DA1-9620-A2CF5EABD58E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6" name="Прямоугольник: скругленные углы 85">
            <a:extLst>
              <a:ext uri="{FF2B5EF4-FFF2-40B4-BE49-F238E27FC236}">
                <a16:creationId xmlns:a16="http://schemas.microsoft.com/office/drawing/2014/main" id="{9DC885F9-48F1-4824-8534-8D4782BFA21A}"/>
              </a:ext>
            </a:extLst>
          </p:cNvPr>
          <p:cNvSpPr/>
          <p:nvPr/>
        </p:nvSpPr>
        <p:spPr>
          <a:xfrm>
            <a:off x="644740" y="4626603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271F9D52-D6E5-4D36-8263-89D905CD891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690605" y="5538873"/>
            <a:ext cx="609600" cy="609600"/>
          </a:xfrm>
          <a:prstGeom prst="rect">
            <a:avLst/>
          </a:prstGeom>
        </p:spPr>
      </p:pic>
      <p:grpSp>
        <p:nvGrpSpPr>
          <p:cNvPr id="88" name="Группа 87">
            <a:extLst>
              <a:ext uri="{FF2B5EF4-FFF2-40B4-BE49-F238E27FC236}">
                <a16:creationId xmlns:a16="http://schemas.microsoft.com/office/drawing/2014/main" id="{58BCE365-9B5F-4714-8ED9-761599E62336}"/>
              </a:ext>
            </a:extLst>
          </p:cNvPr>
          <p:cNvGrpSpPr/>
          <p:nvPr/>
        </p:nvGrpSpPr>
        <p:grpSpPr>
          <a:xfrm>
            <a:off x="10951174" y="2362048"/>
            <a:ext cx="914400" cy="905774"/>
            <a:chOff x="1199072" y="1578634"/>
            <a:chExt cx="914400" cy="905774"/>
          </a:xfrm>
        </p:grpSpPr>
        <p:sp>
          <p:nvSpPr>
            <p:cNvPr id="89" name="Прямоугольник: скругленные углы 88">
              <a:extLst>
                <a:ext uri="{FF2B5EF4-FFF2-40B4-BE49-F238E27FC236}">
                  <a16:creationId xmlns:a16="http://schemas.microsoft.com/office/drawing/2014/main" id="{1A0B38B7-E84A-4A1F-9617-DD8F194B4DE9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0" name="Крест 89">
              <a:extLst>
                <a:ext uri="{FF2B5EF4-FFF2-40B4-BE49-F238E27FC236}">
                  <a16:creationId xmlns:a16="http://schemas.microsoft.com/office/drawing/2014/main" id="{7D6711B8-711D-4FAF-A4DE-7CB11C10BEB3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1" name="Прямоугольник: скругленные углы 90">
            <a:extLst>
              <a:ext uri="{FF2B5EF4-FFF2-40B4-BE49-F238E27FC236}">
                <a16:creationId xmlns:a16="http://schemas.microsoft.com/office/drawing/2014/main" id="{CAFD72CB-0D8A-47BA-B7F6-05B678A6A719}"/>
              </a:ext>
            </a:extLst>
          </p:cNvPr>
          <p:cNvSpPr/>
          <p:nvPr/>
        </p:nvSpPr>
        <p:spPr>
          <a:xfrm>
            <a:off x="10958832" y="2353422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A79423D3-2EB7-4A20-8F27-EAA388A2408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95029" y="5492276"/>
            <a:ext cx="609600" cy="609600"/>
          </a:xfrm>
          <a:prstGeom prst="rect">
            <a:avLst/>
          </a:prstGeom>
        </p:spPr>
      </p:pic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49DD66AD-54B2-4463-B7D9-9AAA4517FBB7}"/>
              </a:ext>
            </a:extLst>
          </p:cNvPr>
          <p:cNvGrpSpPr/>
          <p:nvPr/>
        </p:nvGrpSpPr>
        <p:grpSpPr>
          <a:xfrm>
            <a:off x="10952743" y="3479545"/>
            <a:ext cx="914400" cy="905774"/>
            <a:chOff x="1199072" y="1578634"/>
            <a:chExt cx="914400" cy="905774"/>
          </a:xfrm>
        </p:grpSpPr>
        <p:sp>
          <p:nvSpPr>
            <p:cNvPr id="94" name="Прямоугольник: скругленные углы 93">
              <a:extLst>
                <a:ext uri="{FF2B5EF4-FFF2-40B4-BE49-F238E27FC236}">
                  <a16:creationId xmlns:a16="http://schemas.microsoft.com/office/drawing/2014/main" id="{0160113B-D96D-4AF1-AE67-DDCF6BB1BB15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5" name="Крест 94">
              <a:extLst>
                <a:ext uri="{FF2B5EF4-FFF2-40B4-BE49-F238E27FC236}">
                  <a16:creationId xmlns:a16="http://schemas.microsoft.com/office/drawing/2014/main" id="{F058659B-C137-4E1B-AA76-6A7238C3E0F3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6" name="Прямоугольник: скругленные углы 95">
            <a:extLst>
              <a:ext uri="{FF2B5EF4-FFF2-40B4-BE49-F238E27FC236}">
                <a16:creationId xmlns:a16="http://schemas.microsoft.com/office/drawing/2014/main" id="{67F3317E-6F98-4376-ADA0-3317D6A51B4A}"/>
              </a:ext>
            </a:extLst>
          </p:cNvPr>
          <p:cNvSpPr/>
          <p:nvPr/>
        </p:nvSpPr>
        <p:spPr>
          <a:xfrm>
            <a:off x="10960401" y="3470919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76332861-F4E6-4E7F-AB5D-BD9D206B94D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81900" y="5526927"/>
            <a:ext cx="609600" cy="609600"/>
          </a:xfrm>
          <a:prstGeom prst="rect">
            <a:avLst/>
          </a:prstGeom>
        </p:spPr>
      </p:pic>
      <p:grpSp>
        <p:nvGrpSpPr>
          <p:cNvPr id="98" name="Группа 97">
            <a:extLst>
              <a:ext uri="{FF2B5EF4-FFF2-40B4-BE49-F238E27FC236}">
                <a16:creationId xmlns:a16="http://schemas.microsoft.com/office/drawing/2014/main" id="{73DD789F-CD96-4476-A362-F53FB396750D}"/>
              </a:ext>
            </a:extLst>
          </p:cNvPr>
          <p:cNvGrpSpPr/>
          <p:nvPr/>
        </p:nvGrpSpPr>
        <p:grpSpPr>
          <a:xfrm>
            <a:off x="10943516" y="4577876"/>
            <a:ext cx="914400" cy="905774"/>
            <a:chOff x="1199072" y="1578634"/>
            <a:chExt cx="914400" cy="905774"/>
          </a:xfrm>
        </p:grpSpPr>
        <p:sp>
          <p:nvSpPr>
            <p:cNvPr id="99" name="Прямоугольник: скругленные углы 98">
              <a:extLst>
                <a:ext uri="{FF2B5EF4-FFF2-40B4-BE49-F238E27FC236}">
                  <a16:creationId xmlns:a16="http://schemas.microsoft.com/office/drawing/2014/main" id="{E6D4C27D-8D93-42A7-B8CF-009C4C23E1B4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0" name="Крест 99">
              <a:extLst>
                <a:ext uri="{FF2B5EF4-FFF2-40B4-BE49-F238E27FC236}">
                  <a16:creationId xmlns:a16="http://schemas.microsoft.com/office/drawing/2014/main" id="{8B4BEF3A-5573-4393-AE9D-577D128BED96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1" name="Прямоугольник: скругленные углы 100">
            <a:extLst>
              <a:ext uri="{FF2B5EF4-FFF2-40B4-BE49-F238E27FC236}">
                <a16:creationId xmlns:a16="http://schemas.microsoft.com/office/drawing/2014/main" id="{5C42CB9B-B06D-4C6B-8829-66F2A28FDBF3}"/>
              </a:ext>
            </a:extLst>
          </p:cNvPr>
          <p:cNvSpPr/>
          <p:nvPr/>
        </p:nvSpPr>
        <p:spPr>
          <a:xfrm>
            <a:off x="10951174" y="4569250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6176361C-B42A-4C67-B499-7287E66C34E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8158" y="5662061"/>
            <a:ext cx="609600" cy="609600"/>
          </a:xfrm>
          <a:prstGeom prst="rect">
            <a:avLst/>
          </a:prstGeom>
        </p:spPr>
      </p:pic>
      <p:sp>
        <p:nvSpPr>
          <p:cNvPr id="104" name="Rounded Rectangle 102">
            <a:hlinkClick r:id="rId8" action="ppaction://hlinksldjump"/>
            <a:extLst>
              <a:ext uri="{FF2B5EF4-FFF2-40B4-BE49-F238E27FC236}">
                <a16:creationId xmlns:a16="http://schemas.microsoft.com/office/drawing/2014/main" id="{12B5290E-68C4-45AE-8B0F-95A7D8FF2A7C}"/>
              </a:ext>
            </a:extLst>
          </p:cNvPr>
          <p:cNvSpPr/>
          <p:nvPr/>
        </p:nvSpPr>
        <p:spPr>
          <a:xfrm>
            <a:off x="4925683" y="6136527"/>
            <a:ext cx="1733909" cy="51713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Impact" panose="020B0806030902050204" pitchFamily="34" charset="0"/>
              </a:rPr>
              <a:t>ТАБЛО</a:t>
            </a:r>
          </a:p>
        </p:txBody>
      </p:sp>
    </p:spTree>
    <p:extLst>
      <p:ext uri="{BB962C8B-B14F-4D97-AF65-F5344CB8AC3E}">
        <p14:creationId xmlns:p14="http://schemas.microsoft.com/office/powerpoint/2010/main" val="3625449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899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60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audio>
              <p:cMediaNode vol="80000" showWhenStopped="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vol="80000" showWhenStopped="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1" fill="hold"/>
                                        <p:tgtEl>
                                          <p:spTgt spid="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audio>
              <p:cMediaNode vol="80000" showWhenStopped="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1" fill="hold"/>
                                        <p:tgtEl>
                                          <p:spTgt spid="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audio>
              <p:cMediaNode vol="80000" showWhenStopped="0">
                <p:cTn id="4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1" fill="hold"/>
                                        <p:tgtEl>
                                          <p:spTgt spid="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audio>
              <p:cMediaNode vol="80000" showWhenStopped="0">
                <p:cTn id="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"/>
                </p:tgtEl>
              </p:cMediaNode>
            </p:audio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1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audio>
              <p:cMediaNode vol="80000" showWhenStopped="0">
                <p:cTn id="6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"/>
                </p:tgtEl>
              </p:cMediaNode>
            </p:audio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2899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audio>
              <p:cMediaNode vol="80000" showWhenStopped="0">
                <p:cTn id="8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"/>
                </p:tgtEl>
              </p:cMediaNode>
            </p:audio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1" fill="hold"/>
                                        <p:tgtEl>
                                          <p:spTgt spid="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audio>
              <p:cMediaNode vol="80000" showWhenStopped="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"/>
                </p:tgtEl>
              </p:cMediaNode>
            </p:audio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1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audio>
              <p:cMediaNode vol="80000" showWhenStopped="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4" dur="1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audio>
              <p:cMediaNode vol="80000" showWhenStopped="0">
                <p:cTn id="1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"/>
                </p:tgtEl>
              </p:cMediaNode>
            </p:audio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2" dur="1" fill="hold"/>
                                        <p:tgtEl>
                                          <p:spTgt spid="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audio>
              <p:cMediaNode vol="80000" showWhenStopped="0">
                <p:cTn id="1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7"/>
                </p:tgtEl>
              </p:cMediaNode>
            </p:audio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1" fill="hold"/>
                                        <p:tgtEl>
                                          <p:spTgt spid="1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audio>
              <p:cMediaNode vol="80000" showWhenStopped="0">
                <p:cTn id="1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"/>
                </p:tgtEl>
              </p:cMediaNode>
            </p:audio>
          </p:childTnLst>
        </p:cTn>
      </p:par>
    </p:tnLst>
    <p:bldLst>
      <p:bldP spid="3" grpId="0" animBg="1"/>
      <p:bldP spid="46" grpId="0" animBg="1"/>
      <p:bldP spid="56" grpId="0" animBg="1"/>
      <p:bldP spid="61" grpId="0" animBg="1"/>
      <p:bldP spid="66" grpId="0" animBg="1"/>
      <p:bldP spid="71" grpId="0" animBg="1"/>
      <p:bldP spid="76" grpId="0" animBg="1"/>
      <p:bldP spid="81" grpId="0" animBg="1"/>
      <p:bldP spid="86" grpId="0" animBg="1"/>
      <p:bldP spid="91" grpId="0" animBg="1"/>
      <p:bldP spid="96" grpId="0" animBg="1"/>
      <p:bldP spid="1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008C546-72A6-4713-A6A8-AD3A43D40F1D}"/>
              </a:ext>
            </a:extLst>
          </p:cNvPr>
          <p:cNvSpPr/>
          <p:nvPr/>
        </p:nvSpPr>
        <p:spPr>
          <a:xfrm>
            <a:off x="2486526" y="1725328"/>
            <a:ext cx="7218947" cy="340734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9000">
                <a:srgbClr val="C00000"/>
              </a:gs>
              <a:gs pos="9900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>
                <a:latin typeface="Impact" panose="020B0806030902050204" pitchFamily="34" charset="0"/>
              </a:rPr>
              <a:t>ТРОЙНАЯ ИГРА</a:t>
            </a:r>
          </a:p>
        </p:txBody>
      </p:sp>
      <p:pic>
        <p:nvPicPr>
          <p:cNvPr id="16" name="zastavka-100-k-1-stereo">
            <a:hlinkClick r:id="" action="ppaction://media"/>
            <a:extLst>
              <a:ext uri="{FF2B5EF4-FFF2-40B4-BE49-F238E27FC236}">
                <a16:creationId xmlns:a16="http://schemas.microsoft.com/office/drawing/2014/main" id="{1DE1163F-3F26-4A85-9C7F-3FEA08057F9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872158" y="5712124"/>
            <a:ext cx="609600" cy="609600"/>
          </a:xfrm>
          <a:prstGeom prst="rect">
            <a:avLst/>
          </a:prstGeom>
        </p:spPr>
      </p:pic>
      <p:sp>
        <p:nvSpPr>
          <p:cNvPr id="4" name="TextBox 17">
            <a:hlinkClick r:id="rId6" action="ppaction://hlinksldjump"/>
            <a:extLst>
              <a:ext uri="{FF2B5EF4-FFF2-40B4-BE49-F238E27FC236}">
                <a16:creationId xmlns:a16="http://schemas.microsoft.com/office/drawing/2014/main" id="{BE2A2C84-8B91-4DCF-9D68-B4FCF92515DB}"/>
              </a:ext>
            </a:extLst>
          </p:cNvPr>
          <p:cNvSpPr txBox="1"/>
          <p:nvPr/>
        </p:nvSpPr>
        <p:spPr>
          <a:xfrm>
            <a:off x="4645742" y="6150114"/>
            <a:ext cx="2900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Impact" panose="020B0806030902050204" pitchFamily="34" charset="0"/>
              </a:rPr>
              <a:t>СТАРТ</a:t>
            </a:r>
          </a:p>
        </p:txBody>
      </p:sp>
    </p:spTree>
    <p:extLst>
      <p:ext uri="{BB962C8B-B14F-4D97-AF65-F5344CB8AC3E}">
        <p14:creationId xmlns:p14="http://schemas.microsoft.com/office/powerpoint/2010/main" val="282923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02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42B3ADBE-7FCC-4EF4-8464-A118DD86A7B3}"/>
              </a:ext>
            </a:extLst>
          </p:cNvPr>
          <p:cNvSpPr/>
          <p:nvPr/>
        </p:nvSpPr>
        <p:spPr>
          <a:xfrm>
            <a:off x="2355011" y="328258"/>
            <a:ext cx="7999864" cy="51713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Arial Black" panose="020B0A04020102020204" pitchFamily="34" charset="0"/>
              </a:rPr>
              <a:t>Впишите сюда ваш вопрос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B8506A0-427E-4C20-8176-8A38A09F07FC}"/>
              </a:ext>
            </a:extLst>
          </p:cNvPr>
          <p:cNvSpPr/>
          <p:nvPr/>
        </p:nvSpPr>
        <p:spPr>
          <a:xfrm>
            <a:off x="2563161" y="1293950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6BC069A-CAA6-4483-B087-063D0E1E82E3}"/>
              </a:ext>
            </a:extLst>
          </p:cNvPr>
          <p:cNvSpPr/>
          <p:nvPr/>
        </p:nvSpPr>
        <p:spPr>
          <a:xfrm>
            <a:off x="9547125" y="129395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B859C7BB-1D36-4233-B2DA-B207FF26E7CD}"/>
              </a:ext>
            </a:extLst>
          </p:cNvPr>
          <p:cNvSpPr/>
          <p:nvPr/>
        </p:nvSpPr>
        <p:spPr>
          <a:xfrm>
            <a:off x="9547125" y="1293951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60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7249689-5501-4710-A6E5-65FA9B342745}"/>
              </a:ext>
            </a:extLst>
          </p:cNvPr>
          <p:cNvSpPr/>
          <p:nvPr/>
        </p:nvSpPr>
        <p:spPr>
          <a:xfrm>
            <a:off x="2563162" y="129395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E56912E5-A3BB-40B5-B2E1-150E81C769D3}"/>
              </a:ext>
            </a:extLst>
          </p:cNvPr>
          <p:cNvSpPr/>
          <p:nvPr/>
        </p:nvSpPr>
        <p:spPr>
          <a:xfrm>
            <a:off x="511277" y="412955"/>
            <a:ext cx="1325848" cy="10028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Impact" panose="020B0806030902050204" pitchFamily="34" charset="0"/>
              </a:rPr>
              <a:t> </a:t>
            </a:r>
            <a:r>
              <a:rPr lang="ru-RU" sz="4400" dirty="0">
                <a:solidFill>
                  <a:srgbClr val="FFFF00"/>
                </a:solidFill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62F5BFC-5F0D-4F8B-BC92-C3581EF07020}"/>
              </a:ext>
            </a:extLst>
          </p:cNvPr>
          <p:cNvSpPr txBox="1"/>
          <p:nvPr/>
        </p:nvSpPr>
        <p:spPr>
          <a:xfrm>
            <a:off x="802257" y="709527"/>
            <a:ext cx="22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FF00"/>
                </a:solidFill>
                <a:latin typeface="Impact" panose="020B0806030902050204" pitchFamily="34" charset="0"/>
              </a:rPr>
              <a:t>х</a:t>
            </a:r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7C2152DA-2FFF-47FE-979C-F1939A8DD166}"/>
              </a:ext>
            </a:extLst>
          </p:cNvPr>
          <p:cNvSpPr/>
          <p:nvPr/>
        </p:nvSpPr>
        <p:spPr>
          <a:xfrm>
            <a:off x="10726819" y="412955"/>
            <a:ext cx="1325848" cy="10028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Impact" panose="020B0806030902050204" pitchFamily="34" charset="0"/>
              </a:rPr>
              <a:t> </a:t>
            </a:r>
            <a:r>
              <a:rPr lang="ru-RU" sz="4400" dirty="0">
                <a:solidFill>
                  <a:srgbClr val="FFFF00"/>
                </a:solidFill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B43AB41-5744-4EAE-A2F6-50F96F004DD8}"/>
              </a:ext>
            </a:extLst>
          </p:cNvPr>
          <p:cNvSpPr txBox="1"/>
          <p:nvPr/>
        </p:nvSpPr>
        <p:spPr>
          <a:xfrm>
            <a:off x="11017799" y="709527"/>
            <a:ext cx="22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FF00"/>
                </a:solidFill>
                <a:latin typeface="Impact" panose="020B0806030902050204" pitchFamily="34" charset="0"/>
              </a:rPr>
              <a:t>х</a:t>
            </a: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5A52D921-0756-4BA5-A620-B543813DFE2C}"/>
              </a:ext>
            </a:extLst>
          </p:cNvPr>
          <p:cNvGrpSpPr/>
          <p:nvPr/>
        </p:nvGrpSpPr>
        <p:grpSpPr>
          <a:xfrm>
            <a:off x="660057" y="2420675"/>
            <a:ext cx="914400" cy="905774"/>
            <a:chOff x="1199072" y="1578634"/>
            <a:chExt cx="914400" cy="905774"/>
          </a:xfrm>
        </p:grpSpPr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41ECC2F3-11C5-4C4D-9DF0-E2C6E52D02F5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5" name="Крест 44">
              <a:extLst>
                <a:ext uri="{FF2B5EF4-FFF2-40B4-BE49-F238E27FC236}">
                  <a16:creationId xmlns:a16="http://schemas.microsoft.com/office/drawing/2014/main" id="{C64A454D-F493-4F8B-A87B-E95CDD02701F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DC150483-9839-4E35-8A83-A0B18154C536}"/>
              </a:ext>
            </a:extLst>
          </p:cNvPr>
          <p:cNvSpPr/>
          <p:nvPr/>
        </p:nvSpPr>
        <p:spPr>
          <a:xfrm>
            <a:off x="667715" y="2412049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BF5F65AB-AF5D-45FA-AE2A-99FBE974A8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440202" y="5357261"/>
            <a:ext cx="609600" cy="609600"/>
          </a:xfrm>
          <a:prstGeom prst="rect">
            <a:avLst/>
          </a:prstGeom>
        </p:spPr>
      </p:pic>
      <p:pic>
        <p:nvPicPr>
          <p:cNvPr id="48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5627F83A-ACCA-4A86-B606-A9F06840922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50075" y="5357261"/>
            <a:ext cx="609600" cy="609600"/>
          </a:xfrm>
          <a:prstGeom prst="rect">
            <a:avLst/>
          </a:prstGeom>
        </p:spPr>
      </p:pic>
      <p:sp>
        <p:nvSpPr>
          <p:cNvPr id="53" name="Прямоугольник: скругленные углы 52">
            <a:extLst>
              <a:ext uri="{FF2B5EF4-FFF2-40B4-BE49-F238E27FC236}">
                <a16:creationId xmlns:a16="http://schemas.microsoft.com/office/drawing/2014/main" id="{6FA09259-B0C4-4A96-AACE-3E8B8696EC82}"/>
              </a:ext>
            </a:extLst>
          </p:cNvPr>
          <p:cNvSpPr/>
          <p:nvPr/>
        </p:nvSpPr>
        <p:spPr>
          <a:xfrm>
            <a:off x="2563160" y="200107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AB7BDAA8-4D76-4F48-BC2A-9E1D2A67B3E0}"/>
              </a:ext>
            </a:extLst>
          </p:cNvPr>
          <p:cNvSpPr/>
          <p:nvPr/>
        </p:nvSpPr>
        <p:spPr>
          <a:xfrm>
            <a:off x="9547124" y="200107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: скругленные углы 54">
            <a:extLst>
              <a:ext uri="{FF2B5EF4-FFF2-40B4-BE49-F238E27FC236}">
                <a16:creationId xmlns:a16="http://schemas.microsoft.com/office/drawing/2014/main" id="{93A51EA8-2BDE-4992-84D1-148C30FA5332}"/>
              </a:ext>
            </a:extLst>
          </p:cNvPr>
          <p:cNvSpPr/>
          <p:nvPr/>
        </p:nvSpPr>
        <p:spPr>
          <a:xfrm>
            <a:off x="9547124" y="2001074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50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id="{7747B68F-9ACE-4F43-9EC6-72A861F65197}"/>
              </a:ext>
            </a:extLst>
          </p:cNvPr>
          <p:cNvSpPr/>
          <p:nvPr/>
        </p:nvSpPr>
        <p:spPr>
          <a:xfrm>
            <a:off x="2563161" y="2001076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5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EC18A308-8C73-4FC2-B8CC-E7699DBADD1B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00840" y="5406011"/>
            <a:ext cx="609600" cy="609600"/>
          </a:xfrm>
          <a:prstGeom prst="rect">
            <a:avLst/>
          </a:prstGeom>
        </p:spPr>
      </p:pic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849502E0-2A7B-4300-B530-08CC7E019E92}"/>
              </a:ext>
            </a:extLst>
          </p:cNvPr>
          <p:cNvSpPr/>
          <p:nvPr/>
        </p:nvSpPr>
        <p:spPr>
          <a:xfrm>
            <a:off x="2563159" y="2708190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: скругленные углы 58">
            <a:extLst>
              <a:ext uri="{FF2B5EF4-FFF2-40B4-BE49-F238E27FC236}">
                <a16:creationId xmlns:a16="http://schemas.microsoft.com/office/drawing/2014/main" id="{23FD3D8C-7E16-4E98-A718-EBC002FB0F22}"/>
              </a:ext>
            </a:extLst>
          </p:cNvPr>
          <p:cNvSpPr/>
          <p:nvPr/>
        </p:nvSpPr>
        <p:spPr>
          <a:xfrm>
            <a:off x="9547123" y="270819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id="{5E8975DE-7C6F-4C06-8523-D8600678EEB3}"/>
              </a:ext>
            </a:extLst>
          </p:cNvPr>
          <p:cNvSpPr/>
          <p:nvPr/>
        </p:nvSpPr>
        <p:spPr>
          <a:xfrm>
            <a:off x="9547123" y="2708191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40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61" name="Прямоугольник: скругленные углы 60">
            <a:extLst>
              <a:ext uri="{FF2B5EF4-FFF2-40B4-BE49-F238E27FC236}">
                <a16:creationId xmlns:a16="http://schemas.microsoft.com/office/drawing/2014/main" id="{5EFF7DD9-3025-4AFC-BD7F-8E7CE884BA99}"/>
              </a:ext>
            </a:extLst>
          </p:cNvPr>
          <p:cNvSpPr/>
          <p:nvPr/>
        </p:nvSpPr>
        <p:spPr>
          <a:xfrm>
            <a:off x="2563160" y="270819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62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C2D61154-3CCD-49B5-BE8B-E57E439C010C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951605" y="5465366"/>
            <a:ext cx="609600" cy="609600"/>
          </a:xfrm>
          <a:prstGeom prst="rect">
            <a:avLst/>
          </a:prstGeom>
        </p:spPr>
      </p:pic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2907BBB6-B5DE-4037-8114-B59F127D531E}"/>
              </a:ext>
            </a:extLst>
          </p:cNvPr>
          <p:cNvSpPr/>
          <p:nvPr/>
        </p:nvSpPr>
        <p:spPr>
          <a:xfrm>
            <a:off x="2571313" y="3415301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: скругленные углы 63">
            <a:extLst>
              <a:ext uri="{FF2B5EF4-FFF2-40B4-BE49-F238E27FC236}">
                <a16:creationId xmlns:a16="http://schemas.microsoft.com/office/drawing/2014/main" id="{3D492567-EEA1-4F6C-97FA-D030B0DF8093}"/>
              </a:ext>
            </a:extLst>
          </p:cNvPr>
          <p:cNvSpPr/>
          <p:nvPr/>
        </p:nvSpPr>
        <p:spPr>
          <a:xfrm>
            <a:off x="9555277" y="3415303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: скругленные углы 64">
            <a:extLst>
              <a:ext uri="{FF2B5EF4-FFF2-40B4-BE49-F238E27FC236}">
                <a16:creationId xmlns:a16="http://schemas.microsoft.com/office/drawing/2014/main" id="{7EF55D24-E9F3-42D9-8970-BBD45617AFB3}"/>
              </a:ext>
            </a:extLst>
          </p:cNvPr>
          <p:cNvSpPr/>
          <p:nvPr/>
        </p:nvSpPr>
        <p:spPr>
          <a:xfrm>
            <a:off x="9555277" y="341530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30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66" name="Прямоугольник: скругленные углы 65">
            <a:extLst>
              <a:ext uri="{FF2B5EF4-FFF2-40B4-BE49-F238E27FC236}">
                <a16:creationId xmlns:a16="http://schemas.microsoft.com/office/drawing/2014/main" id="{9E101F5B-E1AA-465F-BD8E-E13722BCFD86}"/>
              </a:ext>
            </a:extLst>
          </p:cNvPr>
          <p:cNvSpPr/>
          <p:nvPr/>
        </p:nvSpPr>
        <p:spPr>
          <a:xfrm>
            <a:off x="2571314" y="3415304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6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E89E55BE-EBA9-4683-8A9F-A35C33E35DD8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951605" y="5584076"/>
            <a:ext cx="609600" cy="609600"/>
          </a:xfrm>
          <a:prstGeom prst="rect">
            <a:avLst/>
          </a:prstGeom>
        </p:spPr>
      </p:pic>
      <p:sp>
        <p:nvSpPr>
          <p:cNvPr id="68" name="Прямоугольник: скругленные углы 67">
            <a:extLst>
              <a:ext uri="{FF2B5EF4-FFF2-40B4-BE49-F238E27FC236}">
                <a16:creationId xmlns:a16="http://schemas.microsoft.com/office/drawing/2014/main" id="{CB8342D1-33F8-46BF-B80D-F11A85C249CE}"/>
              </a:ext>
            </a:extLst>
          </p:cNvPr>
          <p:cNvSpPr/>
          <p:nvPr/>
        </p:nvSpPr>
        <p:spPr>
          <a:xfrm>
            <a:off x="2581145" y="4122424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Прямоугольник: скругленные углы 68">
            <a:extLst>
              <a:ext uri="{FF2B5EF4-FFF2-40B4-BE49-F238E27FC236}">
                <a16:creationId xmlns:a16="http://schemas.microsoft.com/office/drawing/2014/main" id="{6A58119E-6582-4A51-A933-BAFFD16078F4}"/>
              </a:ext>
            </a:extLst>
          </p:cNvPr>
          <p:cNvSpPr/>
          <p:nvPr/>
        </p:nvSpPr>
        <p:spPr>
          <a:xfrm>
            <a:off x="9565109" y="4122426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: скругленные углы 69">
            <a:extLst>
              <a:ext uri="{FF2B5EF4-FFF2-40B4-BE49-F238E27FC236}">
                <a16:creationId xmlns:a16="http://schemas.microsoft.com/office/drawing/2014/main" id="{D4784559-7DAF-48E4-89A3-17EA71A964FC}"/>
              </a:ext>
            </a:extLst>
          </p:cNvPr>
          <p:cNvSpPr/>
          <p:nvPr/>
        </p:nvSpPr>
        <p:spPr>
          <a:xfrm>
            <a:off x="9565109" y="412242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20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:a16="http://schemas.microsoft.com/office/drawing/2014/main" id="{8111438E-0BCA-4E10-95B6-B3831752380C}"/>
              </a:ext>
            </a:extLst>
          </p:cNvPr>
          <p:cNvSpPr/>
          <p:nvPr/>
        </p:nvSpPr>
        <p:spPr>
          <a:xfrm>
            <a:off x="2581146" y="4122427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72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016C8232-0F0A-45ED-AFC6-3D6BB83B08B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891104" y="5621800"/>
            <a:ext cx="609600" cy="609600"/>
          </a:xfrm>
          <a:prstGeom prst="rect">
            <a:avLst/>
          </a:prstGeom>
        </p:spPr>
      </p:pic>
      <p:sp>
        <p:nvSpPr>
          <p:cNvPr id="73" name="Прямоугольник: скругленные углы 72">
            <a:extLst>
              <a:ext uri="{FF2B5EF4-FFF2-40B4-BE49-F238E27FC236}">
                <a16:creationId xmlns:a16="http://schemas.microsoft.com/office/drawing/2014/main" id="{67D74462-7A7E-4CD8-AE51-391F4F76DAB4}"/>
              </a:ext>
            </a:extLst>
          </p:cNvPr>
          <p:cNvSpPr/>
          <p:nvPr/>
        </p:nvSpPr>
        <p:spPr>
          <a:xfrm>
            <a:off x="2581144" y="482952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id="{A1D6C7E7-C01A-43CB-A858-7D7D9BAC35A1}"/>
              </a:ext>
            </a:extLst>
          </p:cNvPr>
          <p:cNvSpPr/>
          <p:nvPr/>
        </p:nvSpPr>
        <p:spPr>
          <a:xfrm>
            <a:off x="9565108" y="482952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: скругленные углы 74">
            <a:extLst>
              <a:ext uri="{FF2B5EF4-FFF2-40B4-BE49-F238E27FC236}">
                <a16:creationId xmlns:a16="http://schemas.microsoft.com/office/drawing/2014/main" id="{A916CEC5-4D07-4977-9C66-6A66130FC2AE}"/>
              </a:ext>
            </a:extLst>
          </p:cNvPr>
          <p:cNvSpPr/>
          <p:nvPr/>
        </p:nvSpPr>
        <p:spPr>
          <a:xfrm>
            <a:off x="9565108" y="4829524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10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id="{B0EF2B0D-6578-43DB-AF17-8AD5C7BD525A}"/>
              </a:ext>
            </a:extLst>
          </p:cNvPr>
          <p:cNvSpPr/>
          <p:nvPr/>
        </p:nvSpPr>
        <p:spPr>
          <a:xfrm>
            <a:off x="2581145" y="4829526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7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F4AD86E2-B3A6-4382-B453-6CE58B959C5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68058" y="8892834"/>
            <a:ext cx="609600" cy="609600"/>
          </a:xfrm>
          <a:prstGeom prst="rect">
            <a:avLst/>
          </a:prstGeom>
        </p:spPr>
      </p:pic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D303A6BA-C443-4652-B75F-4E10C815FDAB}"/>
              </a:ext>
            </a:extLst>
          </p:cNvPr>
          <p:cNvGrpSpPr/>
          <p:nvPr/>
        </p:nvGrpSpPr>
        <p:grpSpPr>
          <a:xfrm>
            <a:off x="644740" y="3515449"/>
            <a:ext cx="914400" cy="905774"/>
            <a:chOff x="1199072" y="1578634"/>
            <a:chExt cx="914400" cy="905774"/>
          </a:xfrm>
        </p:grpSpPr>
        <p:sp>
          <p:nvSpPr>
            <p:cNvPr id="79" name="Прямоугольник: скругленные углы 78">
              <a:extLst>
                <a:ext uri="{FF2B5EF4-FFF2-40B4-BE49-F238E27FC236}">
                  <a16:creationId xmlns:a16="http://schemas.microsoft.com/office/drawing/2014/main" id="{13EDDFC5-6C4F-4D05-BA05-593D8FB704CE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0" name="Крест 79">
              <a:extLst>
                <a:ext uri="{FF2B5EF4-FFF2-40B4-BE49-F238E27FC236}">
                  <a16:creationId xmlns:a16="http://schemas.microsoft.com/office/drawing/2014/main" id="{4C1A48F8-0B80-413F-A957-AFBEA08CBC57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1" name="Прямоугольник: скругленные углы 80">
            <a:extLst>
              <a:ext uri="{FF2B5EF4-FFF2-40B4-BE49-F238E27FC236}">
                <a16:creationId xmlns:a16="http://schemas.microsoft.com/office/drawing/2014/main" id="{9F111469-5878-4F84-ADE1-0BB255EE847D}"/>
              </a:ext>
            </a:extLst>
          </p:cNvPr>
          <p:cNvSpPr/>
          <p:nvPr/>
        </p:nvSpPr>
        <p:spPr>
          <a:xfrm>
            <a:off x="652398" y="3506823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CB1F84E0-E8C5-43CA-902C-378640A7511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641370" y="5465366"/>
            <a:ext cx="609600" cy="609600"/>
          </a:xfrm>
          <a:prstGeom prst="rect">
            <a:avLst/>
          </a:prstGeom>
        </p:spPr>
      </p:pic>
      <p:grpSp>
        <p:nvGrpSpPr>
          <p:cNvPr id="83" name="Группа 82">
            <a:extLst>
              <a:ext uri="{FF2B5EF4-FFF2-40B4-BE49-F238E27FC236}">
                <a16:creationId xmlns:a16="http://schemas.microsoft.com/office/drawing/2014/main" id="{184A6476-ADE3-4372-97F8-41071B40E6B7}"/>
              </a:ext>
            </a:extLst>
          </p:cNvPr>
          <p:cNvGrpSpPr/>
          <p:nvPr/>
        </p:nvGrpSpPr>
        <p:grpSpPr>
          <a:xfrm>
            <a:off x="637082" y="4635229"/>
            <a:ext cx="914400" cy="905774"/>
            <a:chOff x="1199072" y="1578634"/>
            <a:chExt cx="914400" cy="905774"/>
          </a:xfrm>
        </p:grpSpPr>
        <p:sp>
          <p:nvSpPr>
            <p:cNvPr id="84" name="Прямоугольник: скругленные углы 83">
              <a:extLst>
                <a:ext uri="{FF2B5EF4-FFF2-40B4-BE49-F238E27FC236}">
                  <a16:creationId xmlns:a16="http://schemas.microsoft.com/office/drawing/2014/main" id="{424FFE38-7D27-4A94-A045-A95720A4ED2B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5" name="Крест 84">
              <a:extLst>
                <a:ext uri="{FF2B5EF4-FFF2-40B4-BE49-F238E27FC236}">
                  <a16:creationId xmlns:a16="http://schemas.microsoft.com/office/drawing/2014/main" id="{772B1E79-3D68-4DA1-9620-A2CF5EABD58E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6" name="Прямоугольник: скругленные углы 85">
            <a:extLst>
              <a:ext uri="{FF2B5EF4-FFF2-40B4-BE49-F238E27FC236}">
                <a16:creationId xmlns:a16="http://schemas.microsoft.com/office/drawing/2014/main" id="{9DC885F9-48F1-4824-8534-8D4782BFA21A}"/>
              </a:ext>
            </a:extLst>
          </p:cNvPr>
          <p:cNvSpPr/>
          <p:nvPr/>
        </p:nvSpPr>
        <p:spPr>
          <a:xfrm>
            <a:off x="644740" y="4626603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271F9D52-D6E5-4D36-8263-89D905CD891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690605" y="5538873"/>
            <a:ext cx="609600" cy="609600"/>
          </a:xfrm>
          <a:prstGeom prst="rect">
            <a:avLst/>
          </a:prstGeom>
        </p:spPr>
      </p:pic>
      <p:grpSp>
        <p:nvGrpSpPr>
          <p:cNvPr id="88" name="Группа 87">
            <a:extLst>
              <a:ext uri="{FF2B5EF4-FFF2-40B4-BE49-F238E27FC236}">
                <a16:creationId xmlns:a16="http://schemas.microsoft.com/office/drawing/2014/main" id="{58BCE365-9B5F-4714-8ED9-761599E62336}"/>
              </a:ext>
            </a:extLst>
          </p:cNvPr>
          <p:cNvGrpSpPr/>
          <p:nvPr/>
        </p:nvGrpSpPr>
        <p:grpSpPr>
          <a:xfrm>
            <a:off x="10951174" y="2362048"/>
            <a:ext cx="914400" cy="905774"/>
            <a:chOff x="1199072" y="1578634"/>
            <a:chExt cx="914400" cy="905774"/>
          </a:xfrm>
        </p:grpSpPr>
        <p:sp>
          <p:nvSpPr>
            <p:cNvPr id="89" name="Прямоугольник: скругленные углы 88">
              <a:extLst>
                <a:ext uri="{FF2B5EF4-FFF2-40B4-BE49-F238E27FC236}">
                  <a16:creationId xmlns:a16="http://schemas.microsoft.com/office/drawing/2014/main" id="{1A0B38B7-E84A-4A1F-9617-DD8F194B4DE9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0" name="Крест 89">
              <a:extLst>
                <a:ext uri="{FF2B5EF4-FFF2-40B4-BE49-F238E27FC236}">
                  <a16:creationId xmlns:a16="http://schemas.microsoft.com/office/drawing/2014/main" id="{7D6711B8-711D-4FAF-A4DE-7CB11C10BEB3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1" name="Прямоугольник: скругленные углы 90">
            <a:extLst>
              <a:ext uri="{FF2B5EF4-FFF2-40B4-BE49-F238E27FC236}">
                <a16:creationId xmlns:a16="http://schemas.microsoft.com/office/drawing/2014/main" id="{CAFD72CB-0D8A-47BA-B7F6-05B678A6A719}"/>
              </a:ext>
            </a:extLst>
          </p:cNvPr>
          <p:cNvSpPr/>
          <p:nvPr/>
        </p:nvSpPr>
        <p:spPr>
          <a:xfrm>
            <a:off x="10958832" y="2353422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A79423D3-2EB7-4A20-8F27-EAA388A2408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95029" y="5492276"/>
            <a:ext cx="609600" cy="609600"/>
          </a:xfrm>
          <a:prstGeom prst="rect">
            <a:avLst/>
          </a:prstGeom>
        </p:spPr>
      </p:pic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49DD66AD-54B2-4463-B7D9-9AAA4517FBB7}"/>
              </a:ext>
            </a:extLst>
          </p:cNvPr>
          <p:cNvGrpSpPr/>
          <p:nvPr/>
        </p:nvGrpSpPr>
        <p:grpSpPr>
          <a:xfrm>
            <a:off x="10952743" y="3479545"/>
            <a:ext cx="914400" cy="905774"/>
            <a:chOff x="1199072" y="1578634"/>
            <a:chExt cx="914400" cy="905774"/>
          </a:xfrm>
        </p:grpSpPr>
        <p:sp>
          <p:nvSpPr>
            <p:cNvPr id="94" name="Прямоугольник: скругленные углы 93">
              <a:extLst>
                <a:ext uri="{FF2B5EF4-FFF2-40B4-BE49-F238E27FC236}">
                  <a16:creationId xmlns:a16="http://schemas.microsoft.com/office/drawing/2014/main" id="{0160113B-D96D-4AF1-AE67-DDCF6BB1BB15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5" name="Крест 94">
              <a:extLst>
                <a:ext uri="{FF2B5EF4-FFF2-40B4-BE49-F238E27FC236}">
                  <a16:creationId xmlns:a16="http://schemas.microsoft.com/office/drawing/2014/main" id="{F058659B-C137-4E1B-AA76-6A7238C3E0F3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6" name="Прямоугольник: скругленные углы 95">
            <a:extLst>
              <a:ext uri="{FF2B5EF4-FFF2-40B4-BE49-F238E27FC236}">
                <a16:creationId xmlns:a16="http://schemas.microsoft.com/office/drawing/2014/main" id="{67F3317E-6F98-4376-ADA0-3317D6A51B4A}"/>
              </a:ext>
            </a:extLst>
          </p:cNvPr>
          <p:cNvSpPr/>
          <p:nvPr/>
        </p:nvSpPr>
        <p:spPr>
          <a:xfrm>
            <a:off x="10960401" y="3470919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76332861-F4E6-4E7F-AB5D-BD9D206B94D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81900" y="5526927"/>
            <a:ext cx="609600" cy="609600"/>
          </a:xfrm>
          <a:prstGeom prst="rect">
            <a:avLst/>
          </a:prstGeom>
        </p:spPr>
      </p:pic>
      <p:grpSp>
        <p:nvGrpSpPr>
          <p:cNvPr id="98" name="Группа 97">
            <a:extLst>
              <a:ext uri="{FF2B5EF4-FFF2-40B4-BE49-F238E27FC236}">
                <a16:creationId xmlns:a16="http://schemas.microsoft.com/office/drawing/2014/main" id="{73DD789F-CD96-4476-A362-F53FB396750D}"/>
              </a:ext>
            </a:extLst>
          </p:cNvPr>
          <p:cNvGrpSpPr/>
          <p:nvPr/>
        </p:nvGrpSpPr>
        <p:grpSpPr>
          <a:xfrm>
            <a:off x="10943516" y="4577876"/>
            <a:ext cx="914400" cy="905774"/>
            <a:chOff x="1199072" y="1578634"/>
            <a:chExt cx="914400" cy="905774"/>
          </a:xfrm>
        </p:grpSpPr>
        <p:sp>
          <p:nvSpPr>
            <p:cNvPr id="99" name="Прямоугольник: скругленные углы 98">
              <a:extLst>
                <a:ext uri="{FF2B5EF4-FFF2-40B4-BE49-F238E27FC236}">
                  <a16:creationId xmlns:a16="http://schemas.microsoft.com/office/drawing/2014/main" id="{E6D4C27D-8D93-42A7-B8CF-009C4C23E1B4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0" name="Крест 99">
              <a:extLst>
                <a:ext uri="{FF2B5EF4-FFF2-40B4-BE49-F238E27FC236}">
                  <a16:creationId xmlns:a16="http://schemas.microsoft.com/office/drawing/2014/main" id="{8B4BEF3A-5573-4393-AE9D-577D128BED96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1" name="Прямоугольник: скругленные углы 100">
            <a:extLst>
              <a:ext uri="{FF2B5EF4-FFF2-40B4-BE49-F238E27FC236}">
                <a16:creationId xmlns:a16="http://schemas.microsoft.com/office/drawing/2014/main" id="{5C42CB9B-B06D-4C6B-8829-66F2A28FDBF3}"/>
              </a:ext>
            </a:extLst>
          </p:cNvPr>
          <p:cNvSpPr/>
          <p:nvPr/>
        </p:nvSpPr>
        <p:spPr>
          <a:xfrm>
            <a:off x="10951174" y="4569250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6176361C-B42A-4C67-B499-7287E66C34E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8158" y="5662061"/>
            <a:ext cx="609600" cy="609600"/>
          </a:xfrm>
          <a:prstGeom prst="rect">
            <a:avLst/>
          </a:prstGeom>
        </p:spPr>
      </p:pic>
      <p:sp>
        <p:nvSpPr>
          <p:cNvPr id="103" name="Rounded Rectangle 102">
            <a:hlinkClick r:id="rId8" action="ppaction://hlinksldjump"/>
            <a:extLst>
              <a:ext uri="{FF2B5EF4-FFF2-40B4-BE49-F238E27FC236}">
                <a16:creationId xmlns:a16="http://schemas.microsoft.com/office/drawing/2014/main" id="{5FDB5F0F-A991-4588-B6DD-65D011866738}"/>
              </a:ext>
            </a:extLst>
          </p:cNvPr>
          <p:cNvSpPr/>
          <p:nvPr/>
        </p:nvSpPr>
        <p:spPr>
          <a:xfrm>
            <a:off x="4925683" y="6136527"/>
            <a:ext cx="1733909" cy="51713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Impact" panose="020B0806030902050204" pitchFamily="34" charset="0"/>
              </a:rPr>
              <a:t>ТАБЛО</a:t>
            </a:r>
          </a:p>
        </p:txBody>
      </p:sp>
    </p:spTree>
    <p:extLst>
      <p:ext uri="{BB962C8B-B14F-4D97-AF65-F5344CB8AC3E}">
        <p14:creationId xmlns:p14="http://schemas.microsoft.com/office/powerpoint/2010/main" val="3275124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899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60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audio>
              <p:cMediaNode vol="80000" showWhenStopped="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vol="80000" showWhenStopped="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1" fill="hold"/>
                                        <p:tgtEl>
                                          <p:spTgt spid="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audio>
              <p:cMediaNode vol="80000" showWhenStopped="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1" fill="hold"/>
                                        <p:tgtEl>
                                          <p:spTgt spid="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audio>
              <p:cMediaNode vol="80000" showWhenStopped="0">
                <p:cTn id="4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1" fill="hold"/>
                                        <p:tgtEl>
                                          <p:spTgt spid="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audio>
              <p:cMediaNode vol="80000" showWhenStopped="0">
                <p:cTn id="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"/>
                </p:tgtEl>
              </p:cMediaNode>
            </p:audio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1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audio>
              <p:cMediaNode vol="80000" showWhenStopped="0">
                <p:cTn id="6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"/>
                </p:tgtEl>
              </p:cMediaNode>
            </p:audio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2899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audio>
              <p:cMediaNode vol="80000" showWhenStopped="0">
                <p:cTn id="8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"/>
                </p:tgtEl>
              </p:cMediaNode>
            </p:audio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1" fill="hold"/>
                                        <p:tgtEl>
                                          <p:spTgt spid="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audio>
              <p:cMediaNode vol="80000" showWhenStopped="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"/>
                </p:tgtEl>
              </p:cMediaNode>
            </p:audio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1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audio>
              <p:cMediaNode vol="80000" showWhenStopped="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4" dur="1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audio>
              <p:cMediaNode vol="80000" showWhenStopped="0">
                <p:cTn id="1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"/>
                </p:tgtEl>
              </p:cMediaNode>
            </p:audio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2" dur="1" fill="hold"/>
                                        <p:tgtEl>
                                          <p:spTgt spid="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audio>
              <p:cMediaNode vol="80000" showWhenStopped="0">
                <p:cTn id="1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7"/>
                </p:tgtEl>
              </p:cMediaNode>
            </p:audio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1" fill="hold"/>
                                        <p:tgtEl>
                                          <p:spTgt spid="1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audio>
              <p:cMediaNode vol="80000" showWhenStopped="0">
                <p:cTn id="1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"/>
                </p:tgtEl>
              </p:cMediaNode>
            </p:audio>
          </p:childTnLst>
        </p:cTn>
      </p:par>
    </p:tnLst>
    <p:bldLst>
      <p:bldP spid="3" grpId="0" animBg="1"/>
      <p:bldP spid="46" grpId="0" animBg="1"/>
      <p:bldP spid="56" grpId="0" animBg="1"/>
      <p:bldP spid="61" grpId="0" animBg="1"/>
      <p:bldP spid="66" grpId="0" animBg="1"/>
      <p:bldP spid="71" grpId="0" animBg="1"/>
      <p:bldP spid="76" grpId="0" animBg="1"/>
      <p:bldP spid="81" grpId="0" animBg="1"/>
      <p:bldP spid="86" grpId="0" animBg="1"/>
      <p:bldP spid="91" grpId="0" animBg="1"/>
      <p:bldP spid="96" grpId="0" animBg="1"/>
      <p:bldP spid="1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008C546-72A6-4713-A6A8-AD3A43D40F1D}"/>
              </a:ext>
            </a:extLst>
          </p:cNvPr>
          <p:cNvSpPr/>
          <p:nvPr/>
        </p:nvSpPr>
        <p:spPr>
          <a:xfrm>
            <a:off x="2486526" y="1725328"/>
            <a:ext cx="7218947" cy="340734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9000">
                <a:srgbClr val="C00000"/>
              </a:gs>
              <a:gs pos="9900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>
                <a:latin typeface="Impact" panose="020B0806030902050204" pitchFamily="34" charset="0"/>
              </a:rPr>
              <a:t>ИГРА НАОБОРОТ</a:t>
            </a:r>
          </a:p>
        </p:txBody>
      </p:sp>
      <p:pic>
        <p:nvPicPr>
          <p:cNvPr id="16" name="zastavka-100-k-1-stereo">
            <a:hlinkClick r:id="" action="ppaction://media"/>
            <a:extLst>
              <a:ext uri="{FF2B5EF4-FFF2-40B4-BE49-F238E27FC236}">
                <a16:creationId xmlns:a16="http://schemas.microsoft.com/office/drawing/2014/main" id="{1DE1163F-3F26-4A85-9C7F-3FEA08057F9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872158" y="5712124"/>
            <a:ext cx="609600" cy="609600"/>
          </a:xfrm>
          <a:prstGeom prst="rect">
            <a:avLst/>
          </a:prstGeom>
        </p:spPr>
      </p:pic>
      <p:sp>
        <p:nvSpPr>
          <p:cNvPr id="4" name="TextBox 17">
            <a:hlinkClick r:id="rId6" action="ppaction://hlinksldjump"/>
            <a:extLst>
              <a:ext uri="{FF2B5EF4-FFF2-40B4-BE49-F238E27FC236}">
                <a16:creationId xmlns:a16="http://schemas.microsoft.com/office/drawing/2014/main" id="{5C0A4B83-EE0F-468A-A320-5CBEFC74102C}"/>
              </a:ext>
            </a:extLst>
          </p:cNvPr>
          <p:cNvSpPr txBox="1"/>
          <p:nvPr/>
        </p:nvSpPr>
        <p:spPr>
          <a:xfrm>
            <a:off x="4645742" y="6150114"/>
            <a:ext cx="2900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Impact" panose="020B0806030902050204" pitchFamily="34" charset="0"/>
              </a:rPr>
              <a:t>СТАРТ</a:t>
            </a:r>
          </a:p>
        </p:txBody>
      </p:sp>
    </p:spTree>
    <p:extLst>
      <p:ext uri="{BB962C8B-B14F-4D97-AF65-F5344CB8AC3E}">
        <p14:creationId xmlns:p14="http://schemas.microsoft.com/office/powerpoint/2010/main" val="1606000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02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42B3ADBE-7FCC-4EF4-8464-A118DD86A7B3}"/>
              </a:ext>
            </a:extLst>
          </p:cNvPr>
          <p:cNvSpPr/>
          <p:nvPr/>
        </p:nvSpPr>
        <p:spPr>
          <a:xfrm>
            <a:off x="2355011" y="328258"/>
            <a:ext cx="7999864" cy="51713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Arial Black" panose="020B0A04020102020204" pitchFamily="34" charset="0"/>
              </a:rPr>
              <a:t>Впишите сюда ваш вопрос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B8506A0-427E-4C20-8176-8A38A09F07FC}"/>
              </a:ext>
            </a:extLst>
          </p:cNvPr>
          <p:cNvSpPr/>
          <p:nvPr/>
        </p:nvSpPr>
        <p:spPr>
          <a:xfrm>
            <a:off x="2563161" y="1293950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6BC069A-CAA6-4483-B087-063D0E1E82E3}"/>
              </a:ext>
            </a:extLst>
          </p:cNvPr>
          <p:cNvSpPr/>
          <p:nvPr/>
        </p:nvSpPr>
        <p:spPr>
          <a:xfrm>
            <a:off x="9547125" y="129395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B859C7BB-1D36-4233-B2DA-B207FF26E7CD}"/>
              </a:ext>
            </a:extLst>
          </p:cNvPr>
          <p:cNvSpPr/>
          <p:nvPr/>
        </p:nvSpPr>
        <p:spPr>
          <a:xfrm>
            <a:off x="9547125" y="1293951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60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7249689-5501-4710-A6E5-65FA9B342745}"/>
              </a:ext>
            </a:extLst>
          </p:cNvPr>
          <p:cNvSpPr/>
          <p:nvPr/>
        </p:nvSpPr>
        <p:spPr>
          <a:xfrm>
            <a:off x="2563162" y="129395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5A52D921-0756-4BA5-A620-B543813DFE2C}"/>
              </a:ext>
            </a:extLst>
          </p:cNvPr>
          <p:cNvGrpSpPr/>
          <p:nvPr/>
        </p:nvGrpSpPr>
        <p:grpSpPr>
          <a:xfrm>
            <a:off x="660057" y="2420675"/>
            <a:ext cx="914400" cy="905774"/>
            <a:chOff x="1199072" y="1578634"/>
            <a:chExt cx="914400" cy="905774"/>
          </a:xfrm>
        </p:grpSpPr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41ECC2F3-11C5-4C4D-9DF0-E2C6E52D02F5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5" name="Крест 44">
              <a:extLst>
                <a:ext uri="{FF2B5EF4-FFF2-40B4-BE49-F238E27FC236}">
                  <a16:creationId xmlns:a16="http://schemas.microsoft.com/office/drawing/2014/main" id="{C64A454D-F493-4F8B-A87B-E95CDD02701F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DC150483-9839-4E35-8A83-A0B18154C536}"/>
              </a:ext>
            </a:extLst>
          </p:cNvPr>
          <p:cNvSpPr/>
          <p:nvPr/>
        </p:nvSpPr>
        <p:spPr>
          <a:xfrm>
            <a:off x="667715" y="2412049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BF5F65AB-AF5D-45FA-AE2A-99FBE974A8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440202" y="5357261"/>
            <a:ext cx="609600" cy="609600"/>
          </a:xfrm>
          <a:prstGeom prst="rect">
            <a:avLst/>
          </a:prstGeom>
        </p:spPr>
      </p:pic>
      <p:pic>
        <p:nvPicPr>
          <p:cNvPr id="48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5627F83A-ACCA-4A86-B606-A9F06840922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50075" y="5357261"/>
            <a:ext cx="609600" cy="609600"/>
          </a:xfrm>
          <a:prstGeom prst="rect">
            <a:avLst/>
          </a:prstGeom>
        </p:spPr>
      </p:pic>
      <p:sp>
        <p:nvSpPr>
          <p:cNvPr id="53" name="Прямоугольник: скругленные углы 52">
            <a:extLst>
              <a:ext uri="{FF2B5EF4-FFF2-40B4-BE49-F238E27FC236}">
                <a16:creationId xmlns:a16="http://schemas.microsoft.com/office/drawing/2014/main" id="{6FA09259-B0C4-4A96-AACE-3E8B8696EC82}"/>
              </a:ext>
            </a:extLst>
          </p:cNvPr>
          <p:cNvSpPr/>
          <p:nvPr/>
        </p:nvSpPr>
        <p:spPr>
          <a:xfrm>
            <a:off x="2563160" y="200107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AB7BDAA8-4D76-4F48-BC2A-9E1D2A67B3E0}"/>
              </a:ext>
            </a:extLst>
          </p:cNvPr>
          <p:cNvSpPr/>
          <p:nvPr/>
        </p:nvSpPr>
        <p:spPr>
          <a:xfrm>
            <a:off x="9547124" y="200107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: скругленные углы 54">
            <a:extLst>
              <a:ext uri="{FF2B5EF4-FFF2-40B4-BE49-F238E27FC236}">
                <a16:creationId xmlns:a16="http://schemas.microsoft.com/office/drawing/2014/main" id="{93A51EA8-2BDE-4992-84D1-148C30FA5332}"/>
              </a:ext>
            </a:extLst>
          </p:cNvPr>
          <p:cNvSpPr/>
          <p:nvPr/>
        </p:nvSpPr>
        <p:spPr>
          <a:xfrm>
            <a:off x="9547124" y="2001074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50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id="{7747B68F-9ACE-4F43-9EC6-72A861F65197}"/>
              </a:ext>
            </a:extLst>
          </p:cNvPr>
          <p:cNvSpPr/>
          <p:nvPr/>
        </p:nvSpPr>
        <p:spPr>
          <a:xfrm>
            <a:off x="2563161" y="2001076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5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EC18A308-8C73-4FC2-B8CC-E7699DBADD1B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00840" y="5406011"/>
            <a:ext cx="609600" cy="609600"/>
          </a:xfrm>
          <a:prstGeom prst="rect">
            <a:avLst/>
          </a:prstGeom>
        </p:spPr>
      </p:pic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849502E0-2A7B-4300-B530-08CC7E019E92}"/>
              </a:ext>
            </a:extLst>
          </p:cNvPr>
          <p:cNvSpPr/>
          <p:nvPr/>
        </p:nvSpPr>
        <p:spPr>
          <a:xfrm>
            <a:off x="2563159" y="2708190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: скругленные углы 58">
            <a:extLst>
              <a:ext uri="{FF2B5EF4-FFF2-40B4-BE49-F238E27FC236}">
                <a16:creationId xmlns:a16="http://schemas.microsoft.com/office/drawing/2014/main" id="{23FD3D8C-7E16-4E98-A718-EBC002FB0F22}"/>
              </a:ext>
            </a:extLst>
          </p:cNvPr>
          <p:cNvSpPr/>
          <p:nvPr/>
        </p:nvSpPr>
        <p:spPr>
          <a:xfrm>
            <a:off x="9547123" y="270819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id="{5E8975DE-7C6F-4C06-8523-D8600678EEB3}"/>
              </a:ext>
            </a:extLst>
          </p:cNvPr>
          <p:cNvSpPr/>
          <p:nvPr/>
        </p:nvSpPr>
        <p:spPr>
          <a:xfrm>
            <a:off x="9547123" y="2708191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40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61" name="Прямоугольник: скругленные углы 60">
            <a:extLst>
              <a:ext uri="{FF2B5EF4-FFF2-40B4-BE49-F238E27FC236}">
                <a16:creationId xmlns:a16="http://schemas.microsoft.com/office/drawing/2014/main" id="{5EFF7DD9-3025-4AFC-BD7F-8E7CE884BA99}"/>
              </a:ext>
            </a:extLst>
          </p:cNvPr>
          <p:cNvSpPr/>
          <p:nvPr/>
        </p:nvSpPr>
        <p:spPr>
          <a:xfrm>
            <a:off x="2563160" y="270819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62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C2D61154-3CCD-49B5-BE8B-E57E439C010C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951605" y="5465366"/>
            <a:ext cx="609600" cy="609600"/>
          </a:xfrm>
          <a:prstGeom prst="rect">
            <a:avLst/>
          </a:prstGeom>
        </p:spPr>
      </p:pic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2907BBB6-B5DE-4037-8114-B59F127D531E}"/>
              </a:ext>
            </a:extLst>
          </p:cNvPr>
          <p:cNvSpPr/>
          <p:nvPr/>
        </p:nvSpPr>
        <p:spPr>
          <a:xfrm>
            <a:off x="2571313" y="3415301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: скругленные углы 63">
            <a:extLst>
              <a:ext uri="{FF2B5EF4-FFF2-40B4-BE49-F238E27FC236}">
                <a16:creationId xmlns:a16="http://schemas.microsoft.com/office/drawing/2014/main" id="{3D492567-EEA1-4F6C-97FA-D030B0DF8093}"/>
              </a:ext>
            </a:extLst>
          </p:cNvPr>
          <p:cNvSpPr/>
          <p:nvPr/>
        </p:nvSpPr>
        <p:spPr>
          <a:xfrm>
            <a:off x="9555277" y="3415303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: скругленные углы 64">
            <a:extLst>
              <a:ext uri="{FF2B5EF4-FFF2-40B4-BE49-F238E27FC236}">
                <a16:creationId xmlns:a16="http://schemas.microsoft.com/office/drawing/2014/main" id="{7EF55D24-E9F3-42D9-8970-BBD45617AFB3}"/>
              </a:ext>
            </a:extLst>
          </p:cNvPr>
          <p:cNvSpPr/>
          <p:nvPr/>
        </p:nvSpPr>
        <p:spPr>
          <a:xfrm>
            <a:off x="9555277" y="3415302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30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66" name="Прямоугольник: скругленные углы 65">
            <a:extLst>
              <a:ext uri="{FF2B5EF4-FFF2-40B4-BE49-F238E27FC236}">
                <a16:creationId xmlns:a16="http://schemas.microsoft.com/office/drawing/2014/main" id="{9E101F5B-E1AA-465F-BD8E-E13722BCFD86}"/>
              </a:ext>
            </a:extLst>
          </p:cNvPr>
          <p:cNvSpPr/>
          <p:nvPr/>
        </p:nvSpPr>
        <p:spPr>
          <a:xfrm>
            <a:off x="2571314" y="3415304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6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E89E55BE-EBA9-4683-8A9F-A35C33E35DD8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951605" y="5584076"/>
            <a:ext cx="609600" cy="609600"/>
          </a:xfrm>
          <a:prstGeom prst="rect">
            <a:avLst/>
          </a:prstGeom>
        </p:spPr>
      </p:pic>
      <p:sp>
        <p:nvSpPr>
          <p:cNvPr id="68" name="Прямоугольник: скругленные углы 67">
            <a:extLst>
              <a:ext uri="{FF2B5EF4-FFF2-40B4-BE49-F238E27FC236}">
                <a16:creationId xmlns:a16="http://schemas.microsoft.com/office/drawing/2014/main" id="{CB8342D1-33F8-46BF-B80D-F11A85C249CE}"/>
              </a:ext>
            </a:extLst>
          </p:cNvPr>
          <p:cNvSpPr/>
          <p:nvPr/>
        </p:nvSpPr>
        <p:spPr>
          <a:xfrm>
            <a:off x="2581145" y="4122424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Прямоугольник: скругленные углы 68">
            <a:extLst>
              <a:ext uri="{FF2B5EF4-FFF2-40B4-BE49-F238E27FC236}">
                <a16:creationId xmlns:a16="http://schemas.microsoft.com/office/drawing/2014/main" id="{6A58119E-6582-4A51-A933-BAFFD16078F4}"/>
              </a:ext>
            </a:extLst>
          </p:cNvPr>
          <p:cNvSpPr/>
          <p:nvPr/>
        </p:nvSpPr>
        <p:spPr>
          <a:xfrm>
            <a:off x="9565109" y="4122426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: скругленные углы 69">
            <a:extLst>
              <a:ext uri="{FF2B5EF4-FFF2-40B4-BE49-F238E27FC236}">
                <a16:creationId xmlns:a16="http://schemas.microsoft.com/office/drawing/2014/main" id="{D4784559-7DAF-48E4-89A3-17EA71A964FC}"/>
              </a:ext>
            </a:extLst>
          </p:cNvPr>
          <p:cNvSpPr/>
          <p:nvPr/>
        </p:nvSpPr>
        <p:spPr>
          <a:xfrm>
            <a:off x="9565109" y="412242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20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:a16="http://schemas.microsoft.com/office/drawing/2014/main" id="{8111438E-0BCA-4E10-95B6-B3831752380C}"/>
              </a:ext>
            </a:extLst>
          </p:cNvPr>
          <p:cNvSpPr/>
          <p:nvPr/>
        </p:nvSpPr>
        <p:spPr>
          <a:xfrm>
            <a:off x="2581146" y="4122427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72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016C8232-0F0A-45ED-AFC6-3D6BB83B08B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891104" y="5621800"/>
            <a:ext cx="609600" cy="609600"/>
          </a:xfrm>
          <a:prstGeom prst="rect">
            <a:avLst/>
          </a:prstGeom>
        </p:spPr>
      </p:pic>
      <p:sp>
        <p:nvSpPr>
          <p:cNvPr id="73" name="Прямоугольник: скругленные углы 72">
            <a:extLst>
              <a:ext uri="{FF2B5EF4-FFF2-40B4-BE49-F238E27FC236}">
                <a16:creationId xmlns:a16="http://schemas.microsoft.com/office/drawing/2014/main" id="{67D74462-7A7E-4CD8-AE51-391F4F76DAB4}"/>
              </a:ext>
            </a:extLst>
          </p:cNvPr>
          <p:cNvSpPr/>
          <p:nvPr/>
        </p:nvSpPr>
        <p:spPr>
          <a:xfrm>
            <a:off x="2581144" y="4829523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id="{A1D6C7E7-C01A-43CB-A858-7D7D9BAC35A1}"/>
              </a:ext>
            </a:extLst>
          </p:cNvPr>
          <p:cNvSpPr/>
          <p:nvPr/>
        </p:nvSpPr>
        <p:spPr>
          <a:xfrm>
            <a:off x="9565108" y="4829525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: скругленные углы 74">
            <a:extLst>
              <a:ext uri="{FF2B5EF4-FFF2-40B4-BE49-F238E27FC236}">
                <a16:creationId xmlns:a16="http://schemas.microsoft.com/office/drawing/2014/main" id="{A916CEC5-4D07-4977-9C66-6A66130FC2AE}"/>
              </a:ext>
            </a:extLst>
          </p:cNvPr>
          <p:cNvSpPr/>
          <p:nvPr/>
        </p:nvSpPr>
        <p:spPr>
          <a:xfrm>
            <a:off x="9565108" y="4829524"/>
            <a:ext cx="521111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10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id="{B0EF2B0D-6578-43DB-AF17-8AD5C7BD525A}"/>
              </a:ext>
            </a:extLst>
          </p:cNvPr>
          <p:cNvSpPr/>
          <p:nvPr/>
        </p:nvSpPr>
        <p:spPr>
          <a:xfrm>
            <a:off x="2581145" y="4829526"/>
            <a:ext cx="6625087" cy="5171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вариант ответа</a:t>
            </a:r>
          </a:p>
        </p:txBody>
      </p:sp>
      <p:pic>
        <p:nvPicPr>
          <p:cNvPr id="77" name="zvuk-otkryitiya-pravilnoy-stroki-na-tablo-v-teleshou-100-k-1-5511__=1">
            <a:hlinkClick r:id="" action="ppaction://media"/>
            <a:extLst>
              <a:ext uri="{FF2B5EF4-FFF2-40B4-BE49-F238E27FC236}">
                <a16:creationId xmlns:a16="http://schemas.microsoft.com/office/drawing/2014/main" id="{F4AD86E2-B3A6-4382-B453-6CE58B959C5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068058" y="8892834"/>
            <a:ext cx="609600" cy="609600"/>
          </a:xfrm>
          <a:prstGeom prst="rect">
            <a:avLst/>
          </a:prstGeom>
        </p:spPr>
      </p:pic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D303A6BA-C443-4652-B75F-4E10C815FDAB}"/>
              </a:ext>
            </a:extLst>
          </p:cNvPr>
          <p:cNvGrpSpPr/>
          <p:nvPr/>
        </p:nvGrpSpPr>
        <p:grpSpPr>
          <a:xfrm>
            <a:off x="644740" y="3515449"/>
            <a:ext cx="914400" cy="905774"/>
            <a:chOff x="1199072" y="1578634"/>
            <a:chExt cx="914400" cy="905774"/>
          </a:xfrm>
        </p:grpSpPr>
        <p:sp>
          <p:nvSpPr>
            <p:cNvPr id="79" name="Прямоугольник: скругленные углы 78">
              <a:extLst>
                <a:ext uri="{FF2B5EF4-FFF2-40B4-BE49-F238E27FC236}">
                  <a16:creationId xmlns:a16="http://schemas.microsoft.com/office/drawing/2014/main" id="{13EDDFC5-6C4F-4D05-BA05-593D8FB704CE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0" name="Крест 79">
              <a:extLst>
                <a:ext uri="{FF2B5EF4-FFF2-40B4-BE49-F238E27FC236}">
                  <a16:creationId xmlns:a16="http://schemas.microsoft.com/office/drawing/2014/main" id="{4C1A48F8-0B80-413F-A957-AFBEA08CBC57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1" name="Прямоугольник: скругленные углы 80">
            <a:extLst>
              <a:ext uri="{FF2B5EF4-FFF2-40B4-BE49-F238E27FC236}">
                <a16:creationId xmlns:a16="http://schemas.microsoft.com/office/drawing/2014/main" id="{9F111469-5878-4F84-ADE1-0BB255EE847D}"/>
              </a:ext>
            </a:extLst>
          </p:cNvPr>
          <p:cNvSpPr/>
          <p:nvPr/>
        </p:nvSpPr>
        <p:spPr>
          <a:xfrm>
            <a:off x="652398" y="3506823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CB1F84E0-E8C5-43CA-902C-378640A7511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641370" y="5465366"/>
            <a:ext cx="609600" cy="609600"/>
          </a:xfrm>
          <a:prstGeom prst="rect">
            <a:avLst/>
          </a:prstGeom>
        </p:spPr>
      </p:pic>
      <p:grpSp>
        <p:nvGrpSpPr>
          <p:cNvPr id="83" name="Группа 82">
            <a:extLst>
              <a:ext uri="{FF2B5EF4-FFF2-40B4-BE49-F238E27FC236}">
                <a16:creationId xmlns:a16="http://schemas.microsoft.com/office/drawing/2014/main" id="{184A6476-ADE3-4372-97F8-41071B40E6B7}"/>
              </a:ext>
            </a:extLst>
          </p:cNvPr>
          <p:cNvGrpSpPr/>
          <p:nvPr/>
        </p:nvGrpSpPr>
        <p:grpSpPr>
          <a:xfrm>
            <a:off x="637082" y="4635229"/>
            <a:ext cx="914400" cy="905774"/>
            <a:chOff x="1199072" y="1578634"/>
            <a:chExt cx="914400" cy="905774"/>
          </a:xfrm>
        </p:grpSpPr>
        <p:sp>
          <p:nvSpPr>
            <p:cNvPr id="84" name="Прямоугольник: скругленные углы 83">
              <a:extLst>
                <a:ext uri="{FF2B5EF4-FFF2-40B4-BE49-F238E27FC236}">
                  <a16:creationId xmlns:a16="http://schemas.microsoft.com/office/drawing/2014/main" id="{424FFE38-7D27-4A94-A045-A95720A4ED2B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5" name="Крест 84">
              <a:extLst>
                <a:ext uri="{FF2B5EF4-FFF2-40B4-BE49-F238E27FC236}">
                  <a16:creationId xmlns:a16="http://schemas.microsoft.com/office/drawing/2014/main" id="{772B1E79-3D68-4DA1-9620-A2CF5EABD58E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6" name="Прямоугольник: скругленные углы 85">
            <a:extLst>
              <a:ext uri="{FF2B5EF4-FFF2-40B4-BE49-F238E27FC236}">
                <a16:creationId xmlns:a16="http://schemas.microsoft.com/office/drawing/2014/main" id="{9DC885F9-48F1-4824-8534-8D4782BFA21A}"/>
              </a:ext>
            </a:extLst>
          </p:cNvPr>
          <p:cNvSpPr/>
          <p:nvPr/>
        </p:nvSpPr>
        <p:spPr>
          <a:xfrm>
            <a:off x="644740" y="4626603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271F9D52-D6E5-4D36-8263-89D905CD891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690605" y="5538873"/>
            <a:ext cx="609600" cy="609600"/>
          </a:xfrm>
          <a:prstGeom prst="rect">
            <a:avLst/>
          </a:prstGeom>
        </p:spPr>
      </p:pic>
      <p:grpSp>
        <p:nvGrpSpPr>
          <p:cNvPr id="88" name="Группа 87">
            <a:extLst>
              <a:ext uri="{FF2B5EF4-FFF2-40B4-BE49-F238E27FC236}">
                <a16:creationId xmlns:a16="http://schemas.microsoft.com/office/drawing/2014/main" id="{58BCE365-9B5F-4714-8ED9-761599E62336}"/>
              </a:ext>
            </a:extLst>
          </p:cNvPr>
          <p:cNvGrpSpPr/>
          <p:nvPr/>
        </p:nvGrpSpPr>
        <p:grpSpPr>
          <a:xfrm>
            <a:off x="10951174" y="2362048"/>
            <a:ext cx="914400" cy="905774"/>
            <a:chOff x="1199072" y="1578634"/>
            <a:chExt cx="914400" cy="905774"/>
          </a:xfrm>
        </p:grpSpPr>
        <p:sp>
          <p:nvSpPr>
            <p:cNvPr id="89" name="Прямоугольник: скругленные углы 88">
              <a:extLst>
                <a:ext uri="{FF2B5EF4-FFF2-40B4-BE49-F238E27FC236}">
                  <a16:creationId xmlns:a16="http://schemas.microsoft.com/office/drawing/2014/main" id="{1A0B38B7-E84A-4A1F-9617-DD8F194B4DE9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0" name="Крест 89">
              <a:extLst>
                <a:ext uri="{FF2B5EF4-FFF2-40B4-BE49-F238E27FC236}">
                  <a16:creationId xmlns:a16="http://schemas.microsoft.com/office/drawing/2014/main" id="{7D6711B8-711D-4FAF-A4DE-7CB11C10BEB3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1" name="Прямоугольник: скругленные углы 90">
            <a:extLst>
              <a:ext uri="{FF2B5EF4-FFF2-40B4-BE49-F238E27FC236}">
                <a16:creationId xmlns:a16="http://schemas.microsoft.com/office/drawing/2014/main" id="{CAFD72CB-0D8A-47BA-B7F6-05B678A6A719}"/>
              </a:ext>
            </a:extLst>
          </p:cNvPr>
          <p:cNvSpPr/>
          <p:nvPr/>
        </p:nvSpPr>
        <p:spPr>
          <a:xfrm>
            <a:off x="10958832" y="2353422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A79423D3-2EB7-4A20-8F27-EAA388A2408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95029" y="5492276"/>
            <a:ext cx="609600" cy="609600"/>
          </a:xfrm>
          <a:prstGeom prst="rect">
            <a:avLst/>
          </a:prstGeom>
        </p:spPr>
      </p:pic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49DD66AD-54B2-4463-B7D9-9AAA4517FBB7}"/>
              </a:ext>
            </a:extLst>
          </p:cNvPr>
          <p:cNvGrpSpPr/>
          <p:nvPr/>
        </p:nvGrpSpPr>
        <p:grpSpPr>
          <a:xfrm>
            <a:off x="10952743" y="3479545"/>
            <a:ext cx="914400" cy="905774"/>
            <a:chOff x="1199072" y="1578634"/>
            <a:chExt cx="914400" cy="905774"/>
          </a:xfrm>
        </p:grpSpPr>
        <p:sp>
          <p:nvSpPr>
            <p:cNvPr id="94" name="Прямоугольник: скругленные углы 93">
              <a:extLst>
                <a:ext uri="{FF2B5EF4-FFF2-40B4-BE49-F238E27FC236}">
                  <a16:creationId xmlns:a16="http://schemas.microsoft.com/office/drawing/2014/main" id="{0160113B-D96D-4AF1-AE67-DDCF6BB1BB15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5" name="Крест 94">
              <a:extLst>
                <a:ext uri="{FF2B5EF4-FFF2-40B4-BE49-F238E27FC236}">
                  <a16:creationId xmlns:a16="http://schemas.microsoft.com/office/drawing/2014/main" id="{F058659B-C137-4E1B-AA76-6A7238C3E0F3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6" name="Прямоугольник: скругленные углы 95">
            <a:extLst>
              <a:ext uri="{FF2B5EF4-FFF2-40B4-BE49-F238E27FC236}">
                <a16:creationId xmlns:a16="http://schemas.microsoft.com/office/drawing/2014/main" id="{67F3317E-6F98-4376-ADA0-3317D6A51B4A}"/>
              </a:ext>
            </a:extLst>
          </p:cNvPr>
          <p:cNvSpPr/>
          <p:nvPr/>
        </p:nvSpPr>
        <p:spPr>
          <a:xfrm>
            <a:off x="10960401" y="3470919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7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76332861-F4E6-4E7F-AB5D-BD9D206B94D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81900" y="5526927"/>
            <a:ext cx="609600" cy="609600"/>
          </a:xfrm>
          <a:prstGeom prst="rect">
            <a:avLst/>
          </a:prstGeom>
        </p:spPr>
      </p:pic>
      <p:grpSp>
        <p:nvGrpSpPr>
          <p:cNvPr id="98" name="Группа 97">
            <a:extLst>
              <a:ext uri="{FF2B5EF4-FFF2-40B4-BE49-F238E27FC236}">
                <a16:creationId xmlns:a16="http://schemas.microsoft.com/office/drawing/2014/main" id="{73DD789F-CD96-4476-A362-F53FB396750D}"/>
              </a:ext>
            </a:extLst>
          </p:cNvPr>
          <p:cNvGrpSpPr/>
          <p:nvPr/>
        </p:nvGrpSpPr>
        <p:grpSpPr>
          <a:xfrm>
            <a:off x="10943516" y="4577876"/>
            <a:ext cx="914400" cy="905774"/>
            <a:chOff x="1199072" y="1578634"/>
            <a:chExt cx="914400" cy="905774"/>
          </a:xfrm>
        </p:grpSpPr>
        <p:sp>
          <p:nvSpPr>
            <p:cNvPr id="99" name="Прямоугольник: скругленные углы 98">
              <a:extLst>
                <a:ext uri="{FF2B5EF4-FFF2-40B4-BE49-F238E27FC236}">
                  <a16:creationId xmlns:a16="http://schemas.microsoft.com/office/drawing/2014/main" id="{E6D4C27D-8D93-42A7-B8CF-009C4C23E1B4}"/>
                </a:ext>
              </a:extLst>
            </p:cNvPr>
            <p:cNvSpPr/>
            <p:nvPr/>
          </p:nvSpPr>
          <p:spPr>
            <a:xfrm>
              <a:off x="1199072" y="1578634"/>
              <a:ext cx="914400" cy="90577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5400" dirty="0">
                <a:solidFill>
                  <a:srgbClr val="C0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0" name="Крест 99">
              <a:extLst>
                <a:ext uri="{FF2B5EF4-FFF2-40B4-BE49-F238E27FC236}">
                  <a16:creationId xmlns:a16="http://schemas.microsoft.com/office/drawing/2014/main" id="{8B4BEF3A-5573-4393-AE9D-577D128BED96}"/>
                </a:ext>
              </a:extLst>
            </p:cNvPr>
            <p:cNvSpPr/>
            <p:nvPr/>
          </p:nvSpPr>
          <p:spPr>
            <a:xfrm rot="18933181">
              <a:off x="1326654" y="1703717"/>
              <a:ext cx="659235" cy="655607"/>
            </a:xfrm>
            <a:prstGeom prst="plus">
              <a:avLst>
                <a:gd name="adj" fmla="val 4222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1" name="Прямоугольник: скругленные углы 100">
            <a:extLst>
              <a:ext uri="{FF2B5EF4-FFF2-40B4-BE49-F238E27FC236}">
                <a16:creationId xmlns:a16="http://schemas.microsoft.com/office/drawing/2014/main" id="{5C42CB9B-B06D-4C6B-8829-66F2A28FDBF3}"/>
              </a:ext>
            </a:extLst>
          </p:cNvPr>
          <p:cNvSpPr/>
          <p:nvPr/>
        </p:nvSpPr>
        <p:spPr>
          <a:xfrm>
            <a:off x="10951174" y="4569250"/>
            <a:ext cx="914400" cy="923026"/>
          </a:xfrm>
          <a:prstGeom prst="round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" name="100-k-1-the-same-answer">
            <a:hlinkClick r:id="" action="ppaction://media"/>
            <a:extLst>
              <a:ext uri="{FF2B5EF4-FFF2-40B4-BE49-F238E27FC236}">
                <a16:creationId xmlns:a16="http://schemas.microsoft.com/office/drawing/2014/main" id="{6176361C-B42A-4C67-B499-7287E66C34E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8158" y="5662061"/>
            <a:ext cx="609600" cy="609600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F0F62E4-64A5-443C-8ED1-84419764A80E}"/>
              </a:ext>
            </a:extLst>
          </p:cNvPr>
          <p:cNvGrpSpPr/>
          <p:nvPr/>
        </p:nvGrpSpPr>
        <p:grpSpPr>
          <a:xfrm>
            <a:off x="511277" y="412955"/>
            <a:ext cx="1325848" cy="1002890"/>
            <a:chOff x="511277" y="412955"/>
            <a:chExt cx="1325848" cy="1002890"/>
          </a:xfrm>
        </p:grpSpPr>
        <p:sp>
          <p:nvSpPr>
            <p:cNvPr id="37" name="Прямоугольник: скругленные углы 36">
              <a:extLst>
                <a:ext uri="{FF2B5EF4-FFF2-40B4-BE49-F238E27FC236}">
                  <a16:creationId xmlns:a16="http://schemas.microsoft.com/office/drawing/2014/main" id="{E56912E5-A3BB-40B5-B2E1-150E81C769D3}"/>
                </a:ext>
              </a:extLst>
            </p:cNvPr>
            <p:cNvSpPr/>
            <p:nvPr/>
          </p:nvSpPr>
          <p:spPr>
            <a:xfrm>
              <a:off x="511277" y="412955"/>
              <a:ext cx="1325848" cy="100289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12F505A8-32D7-4D24-BC39-F65DCC2F98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853" y="547734"/>
              <a:ext cx="738339" cy="7599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248E6598-DF62-4106-9660-88A01C8A21D2}"/>
              </a:ext>
            </a:extLst>
          </p:cNvPr>
          <p:cNvGrpSpPr/>
          <p:nvPr/>
        </p:nvGrpSpPr>
        <p:grpSpPr>
          <a:xfrm>
            <a:off x="10726819" y="412955"/>
            <a:ext cx="1325848" cy="1002890"/>
            <a:chOff x="10726819" y="412955"/>
            <a:chExt cx="1325848" cy="1002890"/>
          </a:xfrm>
        </p:grpSpPr>
        <p:sp>
          <p:nvSpPr>
            <p:cNvPr id="39" name="Прямоугольник: скругленные углы 38">
              <a:extLst>
                <a:ext uri="{FF2B5EF4-FFF2-40B4-BE49-F238E27FC236}">
                  <a16:creationId xmlns:a16="http://schemas.microsoft.com/office/drawing/2014/main" id="{7C2152DA-2FFF-47FE-979C-F1939A8DD166}"/>
                </a:ext>
              </a:extLst>
            </p:cNvPr>
            <p:cNvSpPr/>
            <p:nvPr/>
          </p:nvSpPr>
          <p:spPr>
            <a:xfrm>
              <a:off x="10726819" y="412955"/>
              <a:ext cx="1325848" cy="100289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>
                  <a:latin typeface="Impact" panose="020B0806030902050204" pitchFamily="34" charset="0"/>
                </a:rPr>
                <a:t> </a:t>
              </a:r>
              <a:endParaRPr lang="ru-RU" sz="44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pic>
          <p:nvPicPr>
            <p:cNvPr id="103" name="Picture 2">
              <a:extLst>
                <a:ext uri="{FF2B5EF4-FFF2-40B4-BE49-F238E27FC236}">
                  <a16:creationId xmlns:a16="http://schemas.microsoft.com/office/drawing/2014/main" id="{23D1BC7E-FB54-4DAF-9C41-A69F912B4C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13458" y="534439"/>
              <a:ext cx="738339" cy="7599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4" name="Rounded Rectangle 102">
            <a:hlinkClick r:id="rId9" action="ppaction://hlinksldjump"/>
            <a:extLst>
              <a:ext uri="{FF2B5EF4-FFF2-40B4-BE49-F238E27FC236}">
                <a16:creationId xmlns:a16="http://schemas.microsoft.com/office/drawing/2014/main" id="{B86C76A6-6DD6-4A0D-B367-1D77F822FADB}"/>
              </a:ext>
            </a:extLst>
          </p:cNvPr>
          <p:cNvSpPr/>
          <p:nvPr/>
        </p:nvSpPr>
        <p:spPr>
          <a:xfrm>
            <a:off x="4925683" y="6136527"/>
            <a:ext cx="1733909" cy="51713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Impact" panose="020B0806030902050204" pitchFamily="34" charset="0"/>
              </a:rPr>
              <a:t>ТАБЛО</a:t>
            </a:r>
          </a:p>
        </p:txBody>
      </p:sp>
    </p:spTree>
    <p:extLst>
      <p:ext uri="{BB962C8B-B14F-4D97-AF65-F5344CB8AC3E}">
        <p14:creationId xmlns:p14="http://schemas.microsoft.com/office/powerpoint/2010/main" val="2474797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899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60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audio>
              <p:cMediaNode vol="80000" showWhenStopped="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vol="80000" showWhenStopped="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1" fill="hold"/>
                                        <p:tgtEl>
                                          <p:spTgt spid="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audio>
              <p:cMediaNode vol="80000" showWhenStopped="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1" fill="hold"/>
                                        <p:tgtEl>
                                          <p:spTgt spid="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audio>
              <p:cMediaNode vol="80000" showWhenStopped="0">
                <p:cTn id="4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1" fill="hold"/>
                                        <p:tgtEl>
                                          <p:spTgt spid="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audio>
              <p:cMediaNode vol="80000" showWhenStopped="0">
                <p:cTn id="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"/>
                </p:tgtEl>
              </p:cMediaNode>
            </p:audio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1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audio>
              <p:cMediaNode vol="80000" showWhenStopped="0">
                <p:cTn id="6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"/>
                </p:tgtEl>
              </p:cMediaNode>
            </p:audio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2899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audio>
              <p:cMediaNode vol="80000" showWhenStopped="0">
                <p:cTn id="8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"/>
                </p:tgtEl>
              </p:cMediaNode>
            </p:audio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1" fill="hold"/>
                                        <p:tgtEl>
                                          <p:spTgt spid="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audio>
              <p:cMediaNode vol="80000" showWhenStopped="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"/>
                </p:tgtEl>
              </p:cMediaNode>
            </p:audio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1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audio>
              <p:cMediaNode vol="80000" showWhenStopped="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4" dur="1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audio>
              <p:cMediaNode vol="80000" showWhenStopped="0">
                <p:cTn id="1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"/>
                </p:tgtEl>
              </p:cMediaNode>
            </p:audio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2" dur="1" fill="hold"/>
                                        <p:tgtEl>
                                          <p:spTgt spid="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audio>
              <p:cMediaNode vol="80000" showWhenStopped="0">
                <p:cTn id="1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7"/>
                </p:tgtEl>
              </p:cMediaNode>
            </p:audio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1" fill="hold"/>
                                        <p:tgtEl>
                                          <p:spTgt spid="1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audio>
              <p:cMediaNode vol="80000" showWhenStopped="0">
                <p:cTn id="1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"/>
                </p:tgtEl>
              </p:cMediaNode>
            </p:audio>
          </p:childTnLst>
        </p:cTn>
      </p:par>
    </p:tnLst>
    <p:bldLst>
      <p:bldP spid="3" grpId="0" animBg="1"/>
      <p:bldP spid="46" grpId="0" animBg="1"/>
      <p:bldP spid="56" grpId="0" animBg="1"/>
      <p:bldP spid="61" grpId="0" animBg="1"/>
      <p:bldP spid="66" grpId="0" animBg="1"/>
      <p:bldP spid="71" grpId="0" animBg="1"/>
      <p:bldP spid="76" grpId="0" animBg="1"/>
      <p:bldP spid="81" grpId="0" animBg="1"/>
      <p:bldP spid="86" grpId="0" animBg="1"/>
      <p:bldP spid="91" grpId="0" animBg="1"/>
      <p:bldP spid="96" grpId="0" animBg="1"/>
      <p:bldP spid="10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225</Words>
  <Application>Microsoft Office PowerPoint</Application>
  <PresentationFormat>Широкоэкранный</PresentationFormat>
  <Paragraphs>149</Paragraphs>
  <Slides>9</Slides>
  <Notes>0</Notes>
  <HiddenSlides>0</HiddenSlides>
  <MMClips>53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Impact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Георгий Аствацатуров</dc:creator>
  <cp:lastModifiedBy>Георгий Аствацатуров</cp:lastModifiedBy>
  <cp:revision>13</cp:revision>
  <dcterms:created xsi:type="dcterms:W3CDTF">2021-09-20T03:18:55Z</dcterms:created>
  <dcterms:modified xsi:type="dcterms:W3CDTF">2021-09-20T06:48:03Z</dcterms:modified>
</cp:coreProperties>
</file>