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embeddedFontLst>
    <p:embeddedFont>
      <p:font typeface="Barlow Condensed" panose="020B0604020202020204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DM Sans" panose="020B0604020202020204" charset="0"/>
      <p:regular r:id="rId48"/>
      <p:bold r:id="rId49"/>
      <p:italic r:id="rId50"/>
      <p:boldItalic r:id="rId51"/>
    </p:embeddedFont>
    <p:embeddedFont>
      <p:font typeface="Homemade Apple" panose="020B0604020202020204" charset="0"/>
      <p:regular r:id="rId52"/>
    </p:embeddedFont>
    <p:embeddedFont>
      <p:font typeface="Monotype Corsiva" panose="03010101010201010101" pitchFamily="66" charset="0"/>
      <p:italic r:id="rId53"/>
    </p:embeddedFont>
    <p:embeddedFont>
      <p:font typeface="Poppins" panose="020B060402020202020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Answer 4 is set to correct here. To edit it, please watch the “how to set it up” video.</a:t>
            </a:r>
            <a:endParaRPr/>
          </a:p>
        </p:txBody>
      </p:sp>
      <p:sp>
        <p:nvSpPr>
          <p:cNvPr id="245" name="Google Shape;2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c427c30be6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c427c30be6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c427c30be6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Answer 1 is set to correct here. To edit it, please watch the “how to set it up” video.</a:t>
            </a:r>
            <a:endParaRPr/>
          </a:p>
        </p:txBody>
      </p:sp>
      <p:sp>
        <p:nvSpPr>
          <p:cNvPr id="269" name="Google Shape;269;gc427c30be6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c427c30be6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c427c30be6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c427c30be6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c427c30be6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c427c30be6_0_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Answer 3 is set to correct here. To edit it, please watch the “how to set it up” video.</a:t>
            </a:r>
            <a:endParaRPr/>
          </a:p>
        </p:txBody>
      </p:sp>
      <p:sp>
        <p:nvSpPr>
          <p:cNvPr id="293" name="Google Shape;293;gc427c30be6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c427c30be6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c427c30be6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c427c30be6_0_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c427c30be6_0_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c427c30be6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Answer 2 is set to correct here. To edit it, please watch the “how to set it up” video.</a:t>
            </a:r>
            <a:endParaRPr/>
          </a:p>
        </p:txBody>
      </p:sp>
      <p:sp>
        <p:nvSpPr>
          <p:cNvPr id="317" name="Google Shape;317;gc427c30be6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c427c30be6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gc427c30be6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c427c30be6_0_9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gc427c30be6_0_9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c427c30be6_0_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Answer 1 is set to correct here. To edit it, please watch the “how to set it up” video.</a:t>
            </a:r>
            <a:endParaRPr/>
          </a:p>
        </p:txBody>
      </p:sp>
      <p:sp>
        <p:nvSpPr>
          <p:cNvPr id="344" name="Google Shape;344;gc427c30be6_0_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c427c30be6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c427c30be6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c427c30be6_0_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c427c30be6_0_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c427c30be6_0_1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Answer 4 is set to correct here. To edit it, please watch the “how to set it up” video.</a:t>
            </a:r>
            <a:endParaRPr/>
          </a:p>
        </p:txBody>
      </p:sp>
      <p:sp>
        <p:nvSpPr>
          <p:cNvPr id="368" name="Google Shape;368;gc427c30be6_0_1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c427c30be6_0_1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gc427c30be6_0_1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c427c30be6_0_1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gc427c30be6_0_1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c427c30be6_0_1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Answer 2 is set to correct here. To edit it, please watch the “how to set it up” video.</a:t>
            </a:r>
            <a:endParaRPr/>
          </a:p>
        </p:txBody>
      </p:sp>
      <p:sp>
        <p:nvSpPr>
          <p:cNvPr id="392" name="Google Shape;392;gc427c30be6_0_1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c427c30be6_0_1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gc427c30be6_0_1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c427c30be6_0_1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gc427c30be6_0_1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c427c30be6_0_1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Answer 3 is set to correct here. To edit it, please watch the “how to set it up” video.</a:t>
            </a:r>
            <a:endParaRPr/>
          </a:p>
        </p:txBody>
      </p:sp>
      <p:sp>
        <p:nvSpPr>
          <p:cNvPr id="416" name="Google Shape;416;gc427c30be6_0_1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c427c30be6_0_1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gc427c30be6_0_1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c427c30be6_0_1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gc427c30be6_0_1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c427c30be6_0_1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Answer 1 is set to correct here. To edit it, please watch the “how to set it up” video.</a:t>
            </a:r>
            <a:endParaRPr/>
          </a:p>
        </p:txBody>
      </p:sp>
      <p:sp>
        <p:nvSpPr>
          <p:cNvPr id="440" name="Google Shape;440;gc427c30be6_0_1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c427c30be6_0_1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gc427c30be6_0_1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c427c30be6_0_18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gc427c30be6_0_1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c5b5009939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c5b5009939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c427c30be6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c427c30be6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c427c30be6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c427c30be6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c427c30be6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c427c30be6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c427c30be6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c427c30be6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c427c30be6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c427c30be6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m/slidesmania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hyperlink" Target="https://freesound.org/" TargetMode="External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lidesManiaS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hyperlink" Target="https://www.instagram.com/slidesmania/" TargetMode="External"/><Relationship Id="rId4" Type="http://schemas.openxmlformats.org/officeDocument/2006/relationships/hyperlink" Target="https://www.facebook.com/SlidesManiaSM/" TargetMode="External"/><Relationship Id="rId9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342142" y="448117"/>
            <a:ext cx="11548450" cy="5917321"/>
          </a:xfrm>
          <a:custGeom>
            <a:avLst/>
            <a:gdLst/>
            <a:ahLst/>
            <a:cxnLst/>
            <a:rect l="l" t="t" r="r" b="b"/>
            <a:pathLst>
              <a:path w="11322010" h="5801295" extrusionOk="0">
                <a:moveTo>
                  <a:pt x="210434" y="4317664"/>
                </a:moveTo>
                <a:cubicBezTo>
                  <a:pt x="326653" y="4317664"/>
                  <a:pt x="420868" y="4411879"/>
                  <a:pt x="420868" y="4528098"/>
                </a:cubicBezTo>
                <a:cubicBezTo>
                  <a:pt x="420868" y="4531125"/>
                  <a:pt x="420867" y="4534153"/>
                  <a:pt x="420867" y="4537180"/>
                </a:cubicBezTo>
                <a:cubicBezTo>
                  <a:pt x="420867" y="4653399"/>
                  <a:pt x="326652" y="4747614"/>
                  <a:pt x="210433" y="4747614"/>
                </a:cubicBezTo>
                <a:lnTo>
                  <a:pt x="210434" y="4747613"/>
                </a:lnTo>
                <a:cubicBezTo>
                  <a:pt x="94215" y="4747613"/>
                  <a:pt x="0" y="4653398"/>
                  <a:pt x="0" y="4537179"/>
                </a:cubicBezTo>
                <a:lnTo>
                  <a:pt x="0" y="4528098"/>
                </a:lnTo>
                <a:cubicBezTo>
                  <a:pt x="0" y="4411879"/>
                  <a:pt x="94215" y="4317664"/>
                  <a:pt x="210434" y="4317664"/>
                </a:cubicBezTo>
                <a:close/>
                <a:moveTo>
                  <a:pt x="11111576" y="1109190"/>
                </a:moveTo>
                <a:cubicBezTo>
                  <a:pt x="11227795" y="1109190"/>
                  <a:pt x="11322010" y="1203405"/>
                  <a:pt x="11322010" y="1319624"/>
                </a:cubicBezTo>
                <a:cubicBezTo>
                  <a:pt x="11322010" y="1322651"/>
                  <a:pt x="11322009" y="1325679"/>
                  <a:pt x="11322009" y="1328706"/>
                </a:cubicBezTo>
                <a:cubicBezTo>
                  <a:pt x="11322009" y="1444925"/>
                  <a:pt x="11227794" y="1539140"/>
                  <a:pt x="11111575" y="1539140"/>
                </a:cubicBezTo>
                <a:lnTo>
                  <a:pt x="11111576" y="1539139"/>
                </a:lnTo>
                <a:cubicBezTo>
                  <a:pt x="10995357" y="1539139"/>
                  <a:pt x="10901142" y="1444924"/>
                  <a:pt x="10901142" y="1328705"/>
                </a:cubicBezTo>
                <a:lnTo>
                  <a:pt x="10901142" y="1319624"/>
                </a:lnTo>
                <a:cubicBezTo>
                  <a:pt x="10901142" y="1203405"/>
                  <a:pt x="10995357" y="1109190"/>
                  <a:pt x="11111576" y="1109190"/>
                </a:cubicBezTo>
                <a:close/>
                <a:moveTo>
                  <a:pt x="1370447" y="0"/>
                </a:moveTo>
                <a:lnTo>
                  <a:pt x="9971749" y="0"/>
                </a:lnTo>
                <a:cubicBezTo>
                  <a:pt x="10074789" y="0"/>
                  <a:pt x="10158319" y="83530"/>
                  <a:pt x="10158319" y="186570"/>
                </a:cubicBezTo>
                <a:lnTo>
                  <a:pt x="10158319" y="261402"/>
                </a:lnTo>
                <a:lnTo>
                  <a:pt x="10720482" y="261402"/>
                </a:lnTo>
                <a:cubicBezTo>
                  <a:pt x="10839209" y="261402"/>
                  <a:pt x="10935457" y="357650"/>
                  <a:pt x="10935457" y="476377"/>
                </a:cubicBezTo>
                <a:lnTo>
                  <a:pt x="10935456" y="476377"/>
                </a:lnTo>
                <a:cubicBezTo>
                  <a:pt x="10935456" y="595104"/>
                  <a:pt x="10839208" y="691352"/>
                  <a:pt x="10720481" y="691352"/>
                </a:cubicBezTo>
                <a:lnTo>
                  <a:pt x="10158319" y="691352"/>
                </a:lnTo>
                <a:lnTo>
                  <a:pt x="10158319" y="691353"/>
                </a:lnTo>
                <a:lnTo>
                  <a:pt x="9818193" y="691353"/>
                </a:lnTo>
                <a:cubicBezTo>
                  <a:pt x="9729148" y="691353"/>
                  <a:pt x="9652747" y="745493"/>
                  <a:pt x="9620112" y="822650"/>
                </a:cubicBezTo>
                <a:lnTo>
                  <a:pt x="9603218" y="906328"/>
                </a:lnTo>
                <a:lnTo>
                  <a:pt x="9620112" y="990005"/>
                </a:lnTo>
                <a:cubicBezTo>
                  <a:pt x="9644588" y="1047874"/>
                  <a:pt x="9693683" y="1092794"/>
                  <a:pt x="9754266" y="1111637"/>
                </a:cubicBezTo>
                <a:lnTo>
                  <a:pt x="9778143" y="1115247"/>
                </a:lnTo>
                <a:lnTo>
                  <a:pt x="10528721" y="1115247"/>
                </a:lnTo>
                <a:cubicBezTo>
                  <a:pt x="10647448" y="1115247"/>
                  <a:pt x="10743696" y="1211495"/>
                  <a:pt x="10743696" y="1330222"/>
                </a:cubicBezTo>
                <a:lnTo>
                  <a:pt x="10743695" y="1330222"/>
                </a:lnTo>
                <a:cubicBezTo>
                  <a:pt x="10743695" y="1448949"/>
                  <a:pt x="10647447" y="1545197"/>
                  <a:pt x="10528720" y="1545197"/>
                </a:cubicBezTo>
                <a:lnTo>
                  <a:pt x="10158319" y="1545197"/>
                </a:lnTo>
                <a:lnTo>
                  <a:pt x="10158319" y="5614725"/>
                </a:lnTo>
                <a:cubicBezTo>
                  <a:pt x="10158319" y="5717765"/>
                  <a:pt x="10074789" y="5801295"/>
                  <a:pt x="9971749" y="5801295"/>
                </a:cubicBezTo>
                <a:lnTo>
                  <a:pt x="1370447" y="5801295"/>
                </a:lnTo>
                <a:cubicBezTo>
                  <a:pt x="1267407" y="5801295"/>
                  <a:pt x="1183877" y="5717765"/>
                  <a:pt x="1183877" y="5614725"/>
                </a:cubicBezTo>
                <a:lnTo>
                  <a:pt x="1183877" y="5595403"/>
                </a:lnTo>
                <a:lnTo>
                  <a:pt x="660063" y="5595402"/>
                </a:lnTo>
                <a:cubicBezTo>
                  <a:pt x="571017" y="5595402"/>
                  <a:pt x="494616" y="5541263"/>
                  <a:pt x="461981" y="5464105"/>
                </a:cubicBezTo>
                <a:lnTo>
                  <a:pt x="445087" y="5380428"/>
                </a:lnTo>
                <a:lnTo>
                  <a:pt x="461981" y="5296750"/>
                </a:lnTo>
                <a:cubicBezTo>
                  <a:pt x="486457" y="5238882"/>
                  <a:pt x="535552" y="5193962"/>
                  <a:pt x="596135" y="5175118"/>
                </a:cubicBezTo>
                <a:lnTo>
                  <a:pt x="606656" y="5173528"/>
                </a:lnTo>
                <a:lnTo>
                  <a:pt x="1653185" y="5173528"/>
                </a:lnTo>
                <a:cubicBezTo>
                  <a:pt x="1771913" y="5173528"/>
                  <a:pt x="1868161" y="5077280"/>
                  <a:pt x="1868161" y="4958553"/>
                </a:cubicBezTo>
                <a:lnTo>
                  <a:pt x="1868162" y="4958553"/>
                </a:lnTo>
                <a:cubicBezTo>
                  <a:pt x="1868162" y="4839826"/>
                  <a:pt x="1771914" y="4743578"/>
                  <a:pt x="1653186" y="4743578"/>
                </a:cubicBezTo>
                <a:lnTo>
                  <a:pt x="1183877" y="4743578"/>
                </a:lnTo>
                <a:lnTo>
                  <a:pt x="1183877" y="4743577"/>
                </a:lnTo>
                <a:lnTo>
                  <a:pt x="852834" y="4743577"/>
                </a:lnTo>
                <a:cubicBezTo>
                  <a:pt x="763789" y="4743577"/>
                  <a:pt x="687388" y="4689438"/>
                  <a:pt x="654753" y="4612280"/>
                </a:cubicBezTo>
                <a:lnTo>
                  <a:pt x="637859" y="4528603"/>
                </a:lnTo>
                <a:lnTo>
                  <a:pt x="654753" y="4444925"/>
                </a:lnTo>
                <a:cubicBezTo>
                  <a:pt x="687388" y="4367768"/>
                  <a:pt x="763789" y="4313628"/>
                  <a:pt x="852834" y="4313628"/>
                </a:cubicBezTo>
                <a:lnTo>
                  <a:pt x="1183877" y="4313628"/>
                </a:lnTo>
                <a:lnTo>
                  <a:pt x="1183877" y="186570"/>
                </a:lnTo>
                <a:cubicBezTo>
                  <a:pt x="1183877" y="83530"/>
                  <a:pt x="1267407" y="0"/>
                  <a:pt x="1370447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/>
          <p:nvPr/>
        </p:nvSpPr>
        <p:spPr>
          <a:xfrm>
            <a:off x="2505950" y="2231175"/>
            <a:ext cx="72621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Учи и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dirty="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Играй</a:t>
            </a:r>
            <a:r>
              <a:rPr lang="en-US" sz="8000" b="1" dirty="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!</a:t>
            </a:r>
            <a:endParaRPr sz="8000" b="1" dirty="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9">
  <p:cSld name="TITLE_1_1_1_1_1_1_1_1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>
            <a:off x="342142" y="448117"/>
            <a:ext cx="11548450" cy="5917321"/>
          </a:xfrm>
          <a:custGeom>
            <a:avLst/>
            <a:gdLst/>
            <a:ahLst/>
            <a:cxnLst/>
            <a:rect l="l" t="t" r="r" b="b"/>
            <a:pathLst>
              <a:path w="11322010" h="5801295" extrusionOk="0">
                <a:moveTo>
                  <a:pt x="210434" y="4317664"/>
                </a:moveTo>
                <a:cubicBezTo>
                  <a:pt x="326653" y="4317664"/>
                  <a:pt x="420868" y="4411879"/>
                  <a:pt x="420868" y="4528098"/>
                </a:cubicBezTo>
                <a:cubicBezTo>
                  <a:pt x="420868" y="4531125"/>
                  <a:pt x="420867" y="4534153"/>
                  <a:pt x="420867" y="4537180"/>
                </a:cubicBezTo>
                <a:cubicBezTo>
                  <a:pt x="420867" y="4653399"/>
                  <a:pt x="326652" y="4747614"/>
                  <a:pt x="210433" y="4747614"/>
                </a:cubicBezTo>
                <a:lnTo>
                  <a:pt x="210434" y="4747613"/>
                </a:lnTo>
                <a:cubicBezTo>
                  <a:pt x="94215" y="4747613"/>
                  <a:pt x="0" y="4653398"/>
                  <a:pt x="0" y="4537179"/>
                </a:cubicBezTo>
                <a:lnTo>
                  <a:pt x="0" y="4528098"/>
                </a:lnTo>
                <a:cubicBezTo>
                  <a:pt x="0" y="4411879"/>
                  <a:pt x="94215" y="4317664"/>
                  <a:pt x="210434" y="4317664"/>
                </a:cubicBezTo>
                <a:close/>
                <a:moveTo>
                  <a:pt x="11111576" y="1109190"/>
                </a:moveTo>
                <a:cubicBezTo>
                  <a:pt x="11227795" y="1109190"/>
                  <a:pt x="11322010" y="1203405"/>
                  <a:pt x="11322010" y="1319624"/>
                </a:cubicBezTo>
                <a:cubicBezTo>
                  <a:pt x="11322010" y="1322651"/>
                  <a:pt x="11322009" y="1325679"/>
                  <a:pt x="11322009" y="1328706"/>
                </a:cubicBezTo>
                <a:cubicBezTo>
                  <a:pt x="11322009" y="1444925"/>
                  <a:pt x="11227794" y="1539140"/>
                  <a:pt x="11111575" y="1539140"/>
                </a:cubicBezTo>
                <a:lnTo>
                  <a:pt x="11111576" y="1539139"/>
                </a:lnTo>
                <a:cubicBezTo>
                  <a:pt x="10995357" y="1539139"/>
                  <a:pt x="10901142" y="1444924"/>
                  <a:pt x="10901142" y="1328705"/>
                </a:cubicBezTo>
                <a:lnTo>
                  <a:pt x="10901142" y="1319624"/>
                </a:lnTo>
                <a:cubicBezTo>
                  <a:pt x="10901142" y="1203405"/>
                  <a:pt x="10995357" y="1109190"/>
                  <a:pt x="11111576" y="1109190"/>
                </a:cubicBezTo>
                <a:close/>
                <a:moveTo>
                  <a:pt x="1370447" y="0"/>
                </a:moveTo>
                <a:lnTo>
                  <a:pt x="9971749" y="0"/>
                </a:lnTo>
                <a:cubicBezTo>
                  <a:pt x="10074789" y="0"/>
                  <a:pt x="10158319" y="83530"/>
                  <a:pt x="10158319" y="186570"/>
                </a:cubicBezTo>
                <a:lnTo>
                  <a:pt x="10158319" y="261402"/>
                </a:lnTo>
                <a:lnTo>
                  <a:pt x="10720482" y="261402"/>
                </a:lnTo>
                <a:cubicBezTo>
                  <a:pt x="10839209" y="261402"/>
                  <a:pt x="10935457" y="357650"/>
                  <a:pt x="10935457" y="476377"/>
                </a:cubicBezTo>
                <a:lnTo>
                  <a:pt x="10935456" y="476377"/>
                </a:lnTo>
                <a:cubicBezTo>
                  <a:pt x="10935456" y="595104"/>
                  <a:pt x="10839208" y="691352"/>
                  <a:pt x="10720481" y="691352"/>
                </a:cubicBezTo>
                <a:lnTo>
                  <a:pt x="10158319" y="691352"/>
                </a:lnTo>
                <a:lnTo>
                  <a:pt x="10158319" y="691353"/>
                </a:lnTo>
                <a:lnTo>
                  <a:pt x="9818193" y="691353"/>
                </a:lnTo>
                <a:cubicBezTo>
                  <a:pt x="9729148" y="691353"/>
                  <a:pt x="9652747" y="745493"/>
                  <a:pt x="9620112" y="822650"/>
                </a:cubicBezTo>
                <a:lnTo>
                  <a:pt x="9603218" y="906328"/>
                </a:lnTo>
                <a:lnTo>
                  <a:pt x="9620112" y="990005"/>
                </a:lnTo>
                <a:cubicBezTo>
                  <a:pt x="9644588" y="1047874"/>
                  <a:pt x="9693683" y="1092794"/>
                  <a:pt x="9754266" y="1111637"/>
                </a:cubicBezTo>
                <a:lnTo>
                  <a:pt x="9778143" y="1115247"/>
                </a:lnTo>
                <a:lnTo>
                  <a:pt x="10528721" y="1115247"/>
                </a:lnTo>
                <a:cubicBezTo>
                  <a:pt x="10647448" y="1115247"/>
                  <a:pt x="10743696" y="1211495"/>
                  <a:pt x="10743696" y="1330222"/>
                </a:cubicBezTo>
                <a:lnTo>
                  <a:pt x="10743695" y="1330222"/>
                </a:lnTo>
                <a:cubicBezTo>
                  <a:pt x="10743695" y="1448949"/>
                  <a:pt x="10647447" y="1545197"/>
                  <a:pt x="10528720" y="1545197"/>
                </a:cubicBezTo>
                <a:lnTo>
                  <a:pt x="10158319" y="1545197"/>
                </a:lnTo>
                <a:lnTo>
                  <a:pt x="10158319" y="5614725"/>
                </a:lnTo>
                <a:cubicBezTo>
                  <a:pt x="10158319" y="5717765"/>
                  <a:pt x="10074789" y="5801295"/>
                  <a:pt x="9971749" y="5801295"/>
                </a:cubicBezTo>
                <a:lnTo>
                  <a:pt x="1370447" y="5801295"/>
                </a:lnTo>
                <a:cubicBezTo>
                  <a:pt x="1267407" y="5801295"/>
                  <a:pt x="1183877" y="5717765"/>
                  <a:pt x="1183877" y="5614725"/>
                </a:cubicBezTo>
                <a:lnTo>
                  <a:pt x="1183877" y="5595403"/>
                </a:lnTo>
                <a:lnTo>
                  <a:pt x="660063" y="5595402"/>
                </a:lnTo>
                <a:cubicBezTo>
                  <a:pt x="571017" y="5595402"/>
                  <a:pt x="494616" y="5541263"/>
                  <a:pt x="461981" y="5464105"/>
                </a:cubicBezTo>
                <a:lnTo>
                  <a:pt x="445087" y="5380428"/>
                </a:lnTo>
                <a:lnTo>
                  <a:pt x="461981" y="5296750"/>
                </a:lnTo>
                <a:cubicBezTo>
                  <a:pt x="486457" y="5238882"/>
                  <a:pt x="535552" y="5193962"/>
                  <a:pt x="596135" y="5175118"/>
                </a:cubicBezTo>
                <a:lnTo>
                  <a:pt x="606656" y="5173528"/>
                </a:lnTo>
                <a:lnTo>
                  <a:pt x="1653185" y="5173528"/>
                </a:lnTo>
                <a:cubicBezTo>
                  <a:pt x="1771913" y="5173528"/>
                  <a:pt x="1868161" y="5077280"/>
                  <a:pt x="1868161" y="4958553"/>
                </a:cubicBezTo>
                <a:lnTo>
                  <a:pt x="1868162" y="4958553"/>
                </a:lnTo>
                <a:cubicBezTo>
                  <a:pt x="1868162" y="4839826"/>
                  <a:pt x="1771914" y="4743578"/>
                  <a:pt x="1653186" y="4743578"/>
                </a:cubicBezTo>
                <a:lnTo>
                  <a:pt x="1183877" y="4743578"/>
                </a:lnTo>
                <a:lnTo>
                  <a:pt x="1183877" y="4743577"/>
                </a:lnTo>
                <a:lnTo>
                  <a:pt x="852834" y="4743577"/>
                </a:lnTo>
                <a:cubicBezTo>
                  <a:pt x="763789" y="4743577"/>
                  <a:pt x="687388" y="4689438"/>
                  <a:pt x="654753" y="4612280"/>
                </a:cubicBezTo>
                <a:lnTo>
                  <a:pt x="637859" y="4528603"/>
                </a:lnTo>
                <a:lnTo>
                  <a:pt x="654753" y="4444925"/>
                </a:lnTo>
                <a:cubicBezTo>
                  <a:pt x="687388" y="4367768"/>
                  <a:pt x="763789" y="4313628"/>
                  <a:pt x="852834" y="4313628"/>
                </a:cubicBezTo>
                <a:lnTo>
                  <a:pt x="1183877" y="4313628"/>
                </a:lnTo>
                <a:lnTo>
                  <a:pt x="1183877" y="186570"/>
                </a:lnTo>
                <a:cubicBezTo>
                  <a:pt x="1183877" y="83530"/>
                  <a:pt x="1267407" y="0"/>
                  <a:pt x="1370447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1"/>
          <p:cNvSpPr/>
          <p:nvPr/>
        </p:nvSpPr>
        <p:spPr>
          <a:xfrm>
            <a:off x="2412675" y="1524000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Правильный ответ</a:t>
            </a:r>
            <a:endParaRPr dirty="0"/>
          </a:p>
        </p:txBody>
      </p:sp>
      <p:sp>
        <p:nvSpPr>
          <p:cNvPr id="72" name="Google Shape;72;p11"/>
          <p:cNvSpPr/>
          <p:nvPr/>
        </p:nvSpPr>
        <p:spPr>
          <a:xfrm>
            <a:off x="4808157" y="1524000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73" name="Google Shape;73;p11"/>
          <p:cNvSpPr/>
          <p:nvPr/>
        </p:nvSpPr>
        <p:spPr>
          <a:xfrm>
            <a:off x="2412675" y="3457969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74" name="Google Shape;74;p11"/>
          <p:cNvSpPr/>
          <p:nvPr/>
        </p:nvSpPr>
        <p:spPr>
          <a:xfrm>
            <a:off x="4808157" y="3457969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sz="1800"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5" name="Google Shape;75;p11"/>
          <p:cNvSpPr txBox="1"/>
          <p:nvPr/>
        </p:nvSpPr>
        <p:spPr>
          <a:xfrm>
            <a:off x="7203625" y="1571850"/>
            <a:ext cx="2817300" cy="3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Здесь должен находиться вопрос № </a:t>
            </a:r>
            <a:r>
              <a:rPr lang="en-US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9</a:t>
            </a:r>
            <a:endParaRPr sz="2000" i="1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ions" type="obj">
  <p:cSld name="OBJEC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>
            <a:off x="342142" y="448117"/>
            <a:ext cx="11548450" cy="5917321"/>
          </a:xfrm>
          <a:custGeom>
            <a:avLst/>
            <a:gdLst/>
            <a:ahLst/>
            <a:cxnLst/>
            <a:rect l="l" t="t" r="r" b="b"/>
            <a:pathLst>
              <a:path w="11322010" h="5801295" extrusionOk="0">
                <a:moveTo>
                  <a:pt x="210434" y="4317664"/>
                </a:moveTo>
                <a:cubicBezTo>
                  <a:pt x="326653" y="4317664"/>
                  <a:pt x="420868" y="4411879"/>
                  <a:pt x="420868" y="4528098"/>
                </a:cubicBezTo>
                <a:cubicBezTo>
                  <a:pt x="420868" y="4531125"/>
                  <a:pt x="420867" y="4534153"/>
                  <a:pt x="420867" y="4537180"/>
                </a:cubicBezTo>
                <a:cubicBezTo>
                  <a:pt x="420867" y="4653399"/>
                  <a:pt x="326652" y="4747614"/>
                  <a:pt x="210433" y="4747614"/>
                </a:cubicBezTo>
                <a:lnTo>
                  <a:pt x="210434" y="4747613"/>
                </a:lnTo>
                <a:cubicBezTo>
                  <a:pt x="94215" y="4747613"/>
                  <a:pt x="0" y="4653398"/>
                  <a:pt x="0" y="4537179"/>
                </a:cubicBezTo>
                <a:lnTo>
                  <a:pt x="0" y="4528098"/>
                </a:lnTo>
                <a:cubicBezTo>
                  <a:pt x="0" y="4411879"/>
                  <a:pt x="94215" y="4317664"/>
                  <a:pt x="210434" y="4317664"/>
                </a:cubicBezTo>
                <a:close/>
                <a:moveTo>
                  <a:pt x="11111576" y="1109190"/>
                </a:moveTo>
                <a:cubicBezTo>
                  <a:pt x="11227795" y="1109190"/>
                  <a:pt x="11322010" y="1203405"/>
                  <a:pt x="11322010" y="1319624"/>
                </a:cubicBezTo>
                <a:cubicBezTo>
                  <a:pt x="11322010" y="1322651"/>
                  <a:pt x="11322009" y="1325679"/>
                  <a:pt x="11322009" y="1328706"/>
                </a:cubicBezTo>
                <a:cubicBezTo>
                  <a:pt x="11322009" y="1444925"/>
                  <a:pt x="11227794" y="1539140"/>
                  <a:pt x="11111575" y="1539140"/>
                </a:cubicBezTo>
                <a:lnTo>
                  <a:pt x="11111576" y="1539139"/>
                </a:lnTo>
                <a:cubicBezTo>
                  <a:pt x="10995357" y="1539139"/>
                  <a:pt x="10901142" y="1444924"/>
                  <a:pt x="10901142" y="1328705"/>
                </a:cubicBezTo>
                <a:lnTo>
                  <a:pt x="10901142" y="1319624"/>
                </a:lnTo>
                <a:cubicBezTo>
                  <a:pt x="10901142" y="1203405"/>
                  <a:pt x="10995357" y="1109190"/>
                  <a:pt x="11111576" y="1109190"/>
                </a:cubicBezTo>
                <a:close/>
                <a:moveTo>
                  <a:pt x="1370447" y="0"/>
                </a:moveTo>
                <a:lnTo>
                  <a:pt x="9971749" y="0"/>
                </a:lnTo>
                <a:cubicBezTo>
                  <a:pt x="10074789" y="0"/>
                  <a:pt x="10158319" y="83530"/>
                  <a:pt x="10158319" y="186570"/>
                </a:cubicBezTo>
                <a:lnTo>
                  <a:pt x="10158319" y="261402"/>
                </a:lnTo>
                <a:lnTo>
                  <a:pt x="10720482" y="261402"/>
                </a:lnTo>
                <a:cubicBezTo>
                  <a:pt x="10839209" y="261402"/>
                  <a:pt x="10935457" y="357650"/>
                  <a:pt x="10935457" y="476377"/>
                </a:cubicBezTo>
                <a:lnTo>
                  <a:pt x="10935456" y="476377"/>
                </a:lnTo>
                <a:cubicBezTo>
                  <a:pt x="10935456" y="595104"/>
                  <a:pt x="10839208" y="691352"/>
                  <a:pt x="10720481" y="691352"/>
                </a:cubicBezTo>
                <a:lnTo>
                  <a:pt x="10158319" y="691352"/>
                </a:lnTo>
                <a:lnTo>
                  <a:pt x="10158319" y="691353"/>
                </a:lnTo>
                <a:lnTo>
                  <a:pt x="9818193" y="691353"/>
                </a:lnTo>
                <a:cubicBezTo>
                  <a:pt x="9729148" y="691353"/>
                  <a:pt x="9652747" y="745493"/>
                  <a:pt x="9620112" y="822650"/>
                </a:cubicBezTo>
                <a:lnTo>
                  <a:pt x="9603218" y="906328"/>
                </a:lnTo>
                <a:lnTo>
                  <a:pt x="9620112" y="990005"/>
                </a:lnTo>
                <a:cubicBezTo>
                  <a:pt x="9644588" y="1047874"/>
                  <a:pt x="9693683" y="1092794"/>
                  <a:pt x="9754266" y="1111637"/>
                </a:cubicBezTo>
                <a:lnTo>
                  <a:pt x="9778143" y="1115247"/>
                </a:lnTo>
                <a:lnTo>
                  <a:pt x="10528721" y="1115247"/>
                </a:lnTo>
                <a:cubicBezTo>
                  <a:pt x="10647448" y="1115247"/>
                  <a:pt x="10743696" y="1211495"/>
                  <a:pt x="10743696" y="1330222"/>
                </a:cubicBezTo>
                <a:lnTo>
                  <a:pt x="10743695" y="1330222"/>
                </a:lnTo>
                <a:cubicBezTo>
                  <a:pt x="10743695" y="1448949"/>
                  <a:pt x="10647447" y="1545197"/>
                  <a:pt x="10528720" y="1545197"/>
                </a:cubicBezTo>
                <a:lnTo>
                  <a:pt x="10158319" y="1545197"/>
                </a:lnTo>
                <a:lnTo>
                  <a:pt x="10158319" y="5614725"/>
                </a:lnTo>
                <a:cubicBezTo>
                  <a:pt x="10158319" y="5717765"/>
                  <a:pt x="10074789" y="5801295"/>
                  <a:pt x="9971749" y="5801295"/>
                </a:cubicBezTo>
                <a:lnTo>
                  <a:pt x="1370447" y="5801295"/>
                </a:lnTo>
                <a:cubicBezTo>
                  <a:pt x="1267407" y="5801295"/>
                  <a:pt x="1183877" y="5717765"/>
                  <a:pt x="1183877" y="5614725"/>
                </a:cubicBezTo>
                <a:lnTo>
                  <a:pt x="1183877" y="5595403"/>
                </a:lnTo>
                <a:lnTo>
                  <a:pt x="660063" y="5595402"/>
                </a:lnTo>
                <a:cubicBezTo>
                  <a:pt x="571017" y="5595402"/>
                  <a:pt x="494616" y="5541263"/>
                  <a:pt x="461981" y="5464105"/>
                </a:cubicBezTo>
                <a:lnTo>
                  <a:pt x="445087" y="5380428"/>
                </a:lnTo>
                <a:lnTo>
                  <a:pt x="461981" y="5296750"/>
                </a:lnTo>
                <a:cubicBezTo>
                  <a:pt x="486457" y="5238882"/>
                  <a:pt x="535552" y="5193962"/>
                  <a:pt x="596135" y="5175118"/>
                </a:cubicBezTo>
                <a:lnTo>
                  <a:pt x="606656" y="5173528"/>
                </a:lnTo>
                <a:lnTo>
                  <a:pt x="1653185" y="5173528"/>
                </a:lnTo>
                <a:cubicBezTo>
                  <a:pt x="1771913" y="5173528"/>
                  <a:pt x="1868161" y="5077280"/>
                  <a:pt x="1868161" y="4958553"/>
                </a:cubicBezTo>
                <a:lnTo>
                  <a:pt x="1868162" y="4958553"/>
                </a:lnTo>
                <a:cubicBezTo>
                  <a:pt x="1868162" y="4839826"/>
                  <a:pt x="1771914" y="4743578"/>
                  <a:pt x="1653186" y="4743578"/>
                </a:cubicBezTo>
                <a:lnTo>
                  <a:pt x="1183877" y="4743578"/>
                </a:lnTo>
                <a:lnTo>
                  <a:pt x="1183877" y="4743577"/>
                </a:lnTo>
                <a:lnTo>
                  <a:pt x="852834" y="4743577"/>
                </a:lnTo>
                <a:cubicBezTo>
                  <a:pt x="763789" y="4743577"/>
                  <a:pt x="687388" y="4689438"/>
                  <a:pt x="654753" y="4612280"/>
                </a:cubicBezTo>
                <a:lnTo>
                  <a:pt x="637859" y="4528603"/>
                </a:lnTo>
                <a:lnTo>
                  <a:pt x="654753" y="4444925"/>
                </a:lnTo>
                <a:cubicBezTo>
                  <a:pt x="687388" y="4367768"/>
                  <a:pt x="763789" y="4313628"/>
                  <a:pt x="852834" y="4313628"/>
                </a:cubicBezTo>
                <a:lnTo>
                  <a:pt x="1183877" y="4313628"/>
                </a:lnTo>
                <a:lnTo>
                  <a:pt x="1183877" y="186570"/>
                </a:lnTo>
                <a:cubicBezTo>
                  <a:pt x="1183877" y="83530"/>
                  <a:pt x="1267407" y="0"/>
                  <a:pt x="1370447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2"/>
          <p:cNvSpPr txBox="1"/>
          <p:nvPr/>
        </p:nvSpPr>
        <p:spPr>
          <a:xfrm>
            <a:off x="2028025" y="1203325"/>
            <a:ext cx="82791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Здесь находится ваше </a:t>
            </a:r>
            <a:r>
              <a:rPr lang="ru-RU" sz="3600" b="1" dirty="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введение</a:t>
            </a:r>
            <a:r>
              <a:rPr lang="en-US" sz="3600" b="1" dirty="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!</a:t>
            </a:r>
            <a:endParaRPr sz="3600" b="1" dirty="0">
              <a:solidFill>
                <a:schemeClr val="accent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9" name="Google Shape;79;p12"/>
          <p:cNvSpPr txBox="1"/>
          <p:nvPr/>
        </p:nvSpPr>
        <p:spPr>
          <a:xfrm>
            <a:off x="2028025" y="2206625"/>
            <a:ext cx="8279100" cy="3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Введите здесь своё введение</a:t>
            </a:r>
            <a:r>
              <a:rPr lang="en-US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2000" i="1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ics" type="secHead">
  <p:cSld name="SECTION_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>
            <a:off x="342142" y="448117"/>
            <a:ext cx="11548450" cy="5917321"/>
          </a:xfrm>
          <a:custGeom>
            <a:avLst/>
            <a:gdLst/>
            <a:ahLst/>
            <a:cxnLst/>
            <a:rect l="l" t="t" r="r" b="b"/>
            <a:pathLst>
              <a:path w="11322010" h="5801295" extrusionOk="0">
                <a:moveTo>
                  <a:pt x="210434" y="4317664"/>
                </a:moveTo>
                <a:cubicBezTo>
                  <a:pt x="326653" y="4317664"/>
                  <a:pt x="420868" y="4411879"/>
                  <a:pt x="420868" y="4528098"/>
                </a:cubicBezTo>
                <a:cubicBezTo>
                  <a:pt x="420868" y="4531125"/>
                  <a:pt x="420867" y="4534153"/>
                  <a:pt x="420867" y="4537180"/>
                </a:cubicBezTo>
                <a:cubicBezTo>
                  <a:pt x="420867" y="4653399"/>
                  <a:pt x="326652" y="4747614"/>
                  <a:pt x="210433" y="4747614"/>
                </a:cubicBezTo>
                <a:lnTo>
                  <a:pt x="210434" y="4747613"/>
                </a:lnTo>
                <a:cubicBezTo>
                  <a:pt x="94215" y="4747613"/>
                  <a:pt x="0" y="4653398"/>
                  <a:pt x="0" y="4537179"/>
                </a:cubicBezTo>
                <a:lnTo>
                  <a:pt x="0" y="4528098"/>
                </a:lnTo>
                <a:cubicBezTo>
                  <a:pt x="0" y="4411879"/>
                  <a:pt x="94215" y="4317664"/>
                  <a:pt x="210434" y="4317664"/>
                </a:cubicBezTo>
                <a:close/>
                <a:moveTo>
                  <a:pt x="11111576" y="1109190"/>
                </a:moveTo>
                <a:cubicBezTo>
                  <a:pt x="11227795" y="1109190"/>
                  <a:pt x="11322010" y="1203405"/>
                  <a:pt x="11322010" y="1319624"/>
                </a:cubicBezTo>
                <a:cubicBezTo>
                  <a:pt x="11322010" y="1322651"/>
                  <a:pt x="11322009" y="1325679"/>
                  <a:pt x="11322009" y="1328706"/>
                </a:cubicBezTo>
                <a:cubicBezTo>
                  <a:pt x="11322009" y="1444925"/>
                  <a:pt x="11227794" y="1539140"/>
                  <a:pt x="11111575" y="1539140"/>
                </a:cubicBezTo>
                <a:lnTo>
                  <a:pt x="11111576" y="1539139"/>
                </a:lnTo>
                <a:cubicBezTo>
                  <a:pt x="10995357" y="1539139"/>
                  <a:pt x="10901142" y="1444924"/>
                  <a:pt x="10901142" y="1328705"/>
                </a:cubicBezTo>
                <a:lnTo>
                  <a:pt x="10901142" y="1319624"/>
                </a:lnTo>
                <a:cubicBezTo>
                  <a:pt x="10901142" y="1203405"/>
                  <a:pt x="10995357" y="1109190"/>
                  <a:pt x="11111576" y="1109190"/>
                </a:cubicBezTo>
                <a:close/>
                <a:moveTo>
                  <a:pt x="1370447" y="0"/>
                </a:moveTo>
                <a:lnTo>
                  <a:pt x="9971749" y="0"/>
                </a:lnTo>
                <a:cubicBezTo>
                  <a:pt x="10074789" y="0"/>
                  <a:pt x="10158319" y="83530"/>
                  <a:pt x="10158319" y="186570"/>
                </a:cubicBezTo>
                <a:lnTo>
                  <a:pt x="10158319" y="261402"/>
                </a:lnTo>
                <a:lnTo>
                  <a:pt x="10720482" y="261402"/>
                </a:lnTo>
                <a:cubicBezTo>
                  <a:pt x="10839209" y="261402"/>
                  <a:pt x="10935457" y="357650"/>
                  <a:pt x="10935457" y="476377"/>
                </a:cubicBezTo>
                <a:lnTo>
                  <a:pt x="10935456" y="476377"/>
                </a:lnTo>
                <a:cubicBezTo>
                  <a:pt x="10935456" y="595104"/>
                  <a:pt x="10839208" y="691352"/>
                  <a:pt x="10720481" y="691352"/>
                </a:cubicBezTo>
                <a:lnTo>
                  <a:pt x="10158319" y="691352"/>
                </a:lnTo>
                <a:lnTo>
                  <a:pt x="10158319" y="691353"/>
                </a:lnTo>
                <a:lnTo>
                  <a:pt x="9818193" y="691353"/>
                </a:lnTo>
                <a:cubicBezTo>
                  <a:pt x="9729148" y="691353"/>
                  <a:pt x="9652747" y="745493"/>
                  <a:pt x="9620112" y="822650"/>
                </a:cubicBezTo>
                <a:lnTo>
                  <a:pt x="9603218" y="906328"/>
                </a:lnTo>
                <a:lnTo>
                  <a:pt x="9620112" y="990005"/>
                </a:lnTo>
                <a:cubicBezTo>
                  <a:pt x="9644588" y="1047874"/>
                  <a:pt x="9693683" y="1092794"/>
                  <a:pt x="9754266" y="1111637"/>
                </a:cubicBezTo>
                <a:lnTo>
                  <a:pt x="9778143" y="1115247"/>
                </a:lnTo>
                <a:lnTo>
                  <a:pt x="10528721" y="1115247"/>
                </a:lnTo>
                <a:cubicBezTo>
                  <a:pt x="10647448" y="1115247"/>
                  <a:pt x="10743696" y="1211495"/>
                  <a:pt x="10743696" y="1330222"/>
                </a:cubicBezTo>
                <a:lnTo>
                  <a:pt x="10743695" y="1330222"/>
                </a:lnTo>
                <a:cubicBezTo>
                  <a:pt x="10743695" y="1448949"/>
                  <a:pt x="10647447" y="1545197"/>
                  <a:pt x="10528720" y="1545197"/>
                </a:cubicBezTo>
                <a:lnTo>
                  <a:pt x="10158319" y="1545197"/>
                </a:lnTo>
                <a:lnTo>
                  <a:pt x="10158319" y="5614725"/>
                </a:lnTo>
                <a:cubicBezTo>
                  <a:pt x="10158319" y="5717765"/>
                  <a:pt x="10074789" y="5801295"/>
                  <a:pt x="9971749" y="5801295"/>
                </a:cubicBezTo>
                <a:lnTo>
                  <a:pt x="1370447" y="5801295"/>
                </a:lnTo>
                <a:cubicBezTo>
                  <a:pt x="1267407" y="5801295"/>
                  <a:pt x="1183877" y="5717765"/>
                  <a:pt x="1183877" y="5614725"/>
                </a:cubicBezTo>
                <a:lnTo>
                  <a:pt x="1183877" y="5595403"/>
                </a:lnTo>
                <a:lnTo>
                  <a:pt x="660063" y="5595402"/>
                </a:lnTo>
                <a:cubicBezTo>
                  <a:pt x="571017" y="5595402"/>
                  <a:pt x="494616" y="5541263"/>
                  <a:pt x="461981" y="5464105"/>
                </a:cubicBezTo>
                <a:lnTo>
                  <a:pt x="445087" y="5380428"/>
                </a:lnTo>
                <a:lnTo>
                  <a:pt x="461981" y="5296750"/>
                </a:lnTo>
                <a:cubicBezTo>
                  <a:pt x="486457" y="5238882"/>
                  <a:pt x="535552" y="5193962"/>
                  <a:pt x="596135" y="5175118"/>
                </a:cubicBezTo>
                <a:lnTo>
                  <a:pt x="606656" y="5173528"/>
                </a:lnTo>
                <a:lnTo>
                  <a:pt x="1653185" y="5173528"/>
                </a:lnTo>
                <a:cubicBezTo>
                  <a:pt x="1771913" y="5173528"/>
                  <a:pt x="1868161" y="5077280"/>
                  <a:pt x="1868161" y="4958553"/>
                </a:cubicBezTo>
                <a:lnTo>
                  <a:pt x="1868162" y="4958553"/>
                </a:lnTo>
                <a:cubicBezTo>
                  <a:pt x="1868162" y="4839826"/>
                  <a:pt x="1771914" y="4743578"/>
                  <a:pt x="1653186" y="4743578"/>
                </a:cubicBezTo>
                <a:lnTo>
                  <a:pt x="1183877" y="4743578"/>
                </a:lnTo>
                <a:lnTo>
                  <a:pt x="1183877" y="4743577"/>
                </a:lnTo>
                <a:lnTo>
                  <a:pt x="852834" y="4743577"/>
                </a:lnTo>
                <a:cubicBezTo>
                  <a:pt x="763789" y="4743577"/>
                  <a:pt x="687388" y="4689438"/>
                  <a:pt x="654753" y="4612280"/>
                </a:cubicBezTo>
                <a:lnTo>
                  <a:pt x="637859" y="4528603"/>
                </a:lnTo>
                <a:lnTo>
                  <a:pt x="654753" y="4444925"/>
                </a:lnTo>
                <a:cubicBezTo>
                  <a:pt x="687388" y="4367768"/>
                  <a:pt x="763789" y="4313628"/>
                  <a:pt x="852834" y="4313628"/>
                </a:cubicBezTo>
                <a:lnTo>
                  <a:pt x="1183877" y="4313628"/>
                </a:lnTo>
                <a:lnTo>
                  <a:pt x="1183877" y="186570"/>
                </a:lnTo>
                <a:cubicBezTo>
                  <a:pt x="1183877" y="83530"/>
                  <a:pt x="1267407" y="0"/>
                  <a:pt x="1370447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2423254" y="1286716"/>
            <a:ext cx="7345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Это ваш заголовок</a:t>
            </a:r>
            <a:endParaRPr sz="3600" i="1" dirty="0">
              <a:solidFill>
                <a:srgbClr val="6DAEA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2488875" y="2286000"/>
            <a:ext cx="2353500" cy="1334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Тема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1 &gt;</a:t>
            </a:r>
            <a:endParaRPr dirty="0"/>
          </a:p>
        </p:txBody>
      </p:sp>
      <p:sp>
        <p:nvSpPr>
          <p:cNvPr id="84" name="Google Shape;84;p13"/>
          <p:cNvSpPr/>
          <p:nvPr/>
        </p:nvSpPr>
        <p:spPr>
          <a:xfrm>
            <a:off x="4993887" y="2286000"/>
            <a:ext cx="2353500" cy="13347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Тема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2 &gt;</a:t>
            </a:r>
            <a:endParaRPr dirty="0"/>
          </a:p>
        </p:txBody>
      </p:sp>
      <p:sp>
        <p:nvSpPr>
          <p:cNvPr id="85" name="Google Shape;85;p13"/>
          <p:cNvSpPr/>
          <p:nvPr/>
        </p:nvSpPr>
        <p:spPr>
          <a:xfrm>
            <a:off x="7498900" y="2286000"/>
            <a:ext cx="2353500" cy="1334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Тема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3 &gt;</a:t>
            </a:r>
            <a:endParaRPr dirty="0"/>
          </a:p>
        </p:txBody>
      </p:sp>
      <p:sp>
        <p:nvSpPr>
          <p:cNvPr id="86" name="Google Shape;86;p13"/>
          <p:cNvSpPr/>
          <p:nvPr/>
        </p:nvSpPr>
        <p:spPr>
          <a:xfrm>
            <a:off x="2488875" y="3964755"/>
            <a:ext cx="2353500" cy="13347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Тема 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4 &gt;</a:t>
            </a:r>
            <a:endParaRPr dirty="0"/>
          </a:p>
        </p:txBody>
      </p:sp>
      <p:sp>
        <p:nvSpPr>
          <p:cNvPr id="87" name="Google Shape;87;p13"/>
          <p:cNvSpPr/>
          <p:nvPr/>
        </p:nvSpPr>
        <p:spPr>
          <a:xfrm>
            <a:off x="4993887" y="3964755"/>
            <a:ext cx="2353500" cy="1334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Тема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5 &gt;</a:t>
            </a:r>
            <a:endParaRPr dirty="0"/>
          </a:p>
        </p:txBody>
      </p:sp>
      <p:sp>
        <p:nvSpPr>
          <p:cNvPr id="88" name="Google Shape;88;p13"/>
          <p:cNvSpPr/>
          <p:nvPr/>
        </p:nvSpPr>
        <p:spPr>
          <a:xfrm>
            <a:off x="7498900" y="3964755"/>
            <a:ext cx="2353500" cy="13347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Тема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6 &gt;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ic Card 1">
  <p:cSld name="TWO_OBJECTS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/>
          <p:nvPr/>
        </p:nvSpPr>
        <p:spPr>
          <a:xfrm>
            <a:off x="1610800" y="393625"/>
            <a:ext cx="8302800" cy="5988900"/>
          </a:xfrm>
          <a:prstGeom prst="roundRect">
            <a:avLst>
              <a:gd name="adj" fmla="val 3686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214575" y="4002000"/>
            <a:ext cx="12171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756975" y="4582895"/>
            <a:ext cx="6747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214573" y="4582900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1037784" y="3421100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1907578" y="1767150"/>
            <a:ext cx="779070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Здесь находится ваш текст</a:t>
            </a:r>
            <a:r>
              <a:rPr lang="en-US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3200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1907578" y="761850"/>
            <a:ext cx="7790700" cy="10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Название</a:t>
            </a:r>
            <a:r>
              <a:rPr lang="en-US" sz="36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3600" b="1" dirty="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Темы</a:t>
            </a:r>
            <a:r>
              <a:rPr lang="en-US" sz="3600" b="1" dirty="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 1</a:t>
            </a:r>
            <a:endParaRPr sz="3600" b="1" dirty="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7" name="Google Shape;97;p14"/>
          <p:cNvSpPr/>
          <p:nvPr/>
        </p:nvSpPr>
        <p:spPr>
          <a:xfrm rot="-2700000" flipH="1">
            <a:off x="10271958" y="4937271"/>
            <a:ext cx="1381419" cy="1387664"/>
          </a:xfrm>
          <a:custGeom>
            <a:avLst/>
            <a:gdLst/>
            <a:ahLst/>
            <a:cxnLst/>
            <a:rect l="l" t="t" r="r" b="b"/>
            <a:pathLst>
              <a:path w="1380651" h="1386893" extrusionOk="0">
                <a:moveTo>
                  <a:pt x="58701" y="342006"/>
                </a:moveTo>
                <a:cubicBezTo>
                  <a:pt x="23088" y="377620"/>
                  <a:pt x="1060" y="426820"/>
                  <a:pt x="1060" y="481165"/>
                </a:cubicBezTo>
                <a:lnTo>
                  <a:pt x="1060" y="1175965"/>
                </a:lnTo>
                <a:lnTo>
                  <a:pt x="1302" y="1177163"/>
                </a:lnTo>
                <a:lnTo>
                  <a:pt x="0" y="1183851"/>
                </a:lnTo>
                <a:cubicBezTo>
                  <a:pt x="1" y="1234216"/>
                  <a:pt x="19215" y="1284582"/>
                  <a:pt x="57642" y="1323009"/>
                </a:cubicBezTo>
                <a:cubicBezTo>
                  <a:pt x="76856" y="1342223"/>
                  <a:pt x="99054" y="1356633"/>
                  <a:pt x="122745" y="1366240"/>
                </a:cubicBezTo>
                <a:lnTo>
                  <a:pt x="131650" y="1367973"/>
                </a:lnTo>
                <a:lnTo>
                  <a:pt x="136774" y="1371427"/>
                </a:lnTo>
                <a:cubicBezTo>
                  <a:pt x="160318" y="1381386"/>
                  <a:pt x="186204" y="1386893"/>
                  <a:pt x="213377" y="1386893"/>
                </a:cubicBezTo>
                <a:lnTo>
                  <a:pt x="908177" y="1386893"/>
                </a:lnTo>
                <a:cubicBezTo>
                  <a:pt x="1016867" y="1386893"/>
                  <a:pt x="1104977" y="1298783"/>
                  <a:pt x="1104977" y="1190093"/>
                </a:cubicBezTo>
                <a:cubicBezTo>
                  <a:pt x="1104977" y="1081403"/>
                  <a:pt x="1016867" y="993293"/>
                  <a:pt x="908177" y="993293"/>
                </a:cubicBezTo>
                <a:lnTo>
                  <a:pt x="665676" y="993293"/>
                </a:lnTo>
                <a:lnTo>
                  <a:pt x="1323010" y="335959"/>
                </a:lnTo>
                <a:cubicBezTo>
                  <a:pt x="1399865" y="259103"/>
                  <a:pt x="1399865" y="134497"/>
                  <a:pt x="1323010" y="57642"/>
                </a:cubicBezTo>
                <a:cubicBezTo>
                  <a:pt x="1246154" y="-19214"/>
                  <a:pt x="1121548" y="-19214"/>
                  <a:pt x="1044693" y="57642"/>
                </a:cubicBezTo>
                <a:lnTo>
                  <a:pt x="394660" y="707674"/>
                </a:lnTo>
                <a:lnTo>
                  <a:pt x="394660" y="481165"/>
                </a:lnTo>
                <a:cubicBezTo>
                  <a:pt x="394660" y="372475"/>
                  <a:pt x="306550" y="284365"/>
                  <a:pt x="197860" y="284365"/>
                </a:cubicBezTo>
                <a:cubicBezTo>
                  <a:pt x="143515" y="284365"/>
                  <a:pt x="94315" y="306392"/>
                  <a:pt x="58701" y="3420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152400" dir="2700000" algn="tl" rotWithShape="0">
              <a:srgbClr val="000000">
                <a:alpha val="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0113425" y="1601475"/>
            <a:ext cx="12171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10113425" y="2146595"/>
            <a:ext cx="6747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0113434" y="2691725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ic Card 2">
  <p:cSld name="TWO_OBJECTS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/>
          <p:nvPr/>
        </p:nvSpPr>
        <p:spPr>
          <a:xfrm>
            <a:off x="1610800" y="393625"/>
            <a:ext cx="8302800" cy="5988900"/>
          </a:xfrm>
          <a:prstGeom prst="roundRect">
            <a:avLst>
              <a:gd name="adj" fmla="val 3686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1927200" y="1767150"/>
            <a:ext cx="773100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Здесь находится ваш текст</a:t>
            </a:r>
            <a:r>
              <a:rPr lang="en-US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3200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1927200" y="761850"/>
            <a:ext cx="7731000" cy="10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Название </a:t>
            </a:r>
            <a:r>
              <a:rPr lang="ru-RU" sz="3600" b="1" dirty="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Темы</a:t>
            </a:r>
            <a:r>
              <a:rPr lang="en-US" sz="3600" b="1" dirty="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 2</a:t>
            </a:r>
            <a:endParaRPr sz="3600" b="1" dirty="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214575" y="4002000"/>
            <a:ext cx="12171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756975" y="4582895"/>
            <a:ext cx="6747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214573" y="4582900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1037784" y="3421100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/>
          <p:nvPr/>
        </p:nvSpPr>
        <p:spPr>
          <a:xfrm rot="-2700000" flipH="1">
            <a:off x="10271958" y="4937271"/>
            <a:ext cx="1381419" cy="1387664"/>
          </a:xfrm>
          <a:custGeom>
            <a:avLst/>
            <a:gdLst/>
            <a:ahLst/>
            <a:cxnLst/>
            <a:rect l="l" t="t" r="r" b="b"/>
            <a:pathLst>
              <a:path w="1380651" h="1386893" extrusionOk="0">
                <a:moveTo>
                  <a:pt x="58701" y="342006"/>
                </a:moveTo>
                <a:cubicBezTo>
                  <a:pt x="23088" y="377620"/>
                  <a:pt x="1060" y="426820"/>
                  <a:pt x="1060" y="481165"/>
                </a:cubicBezTo>
                <a:lnTo>
                  <a:pt x="1060" y="1175965"/>
                </a:lnTo>
                <a:lnTo>
                  <a:pt x="1302" y="1177163"/>
                </a:lnTo>
                <a:lnTo>
                  <a:pt x="0" y="1183851"/>
                </a:lnTo>
                <a:cubicBezTo>
                  <a:pt x="1" y="1234216"/>
                  <a:pt x="19215" y="1284582"/>
                  <a:pt x="57642" y="1323009"/>
                </a:cubicBezTo>
                <a:cubicBezTo>
                  <a:pt x="76856" y="1342223"/>
                  <a:pt x="99054" y="1356633"/>
                  <a:pt x="122745" y="1366240"/>
                </a:cubicBezTo>
                <a:lnTo>
                  <a:pt x="131650" y="1367973"/>
                </a:lnTo>
                <a:lnTo>
                  <a:pt x="136774" y="1371427"/>
                </a:lnTo>
                <a:cubicBezTo>
                  <a:pt x="160318" y="1381386"/>
                  <a:pt x="186204" y="1386893"/>
                  <a:pt x="213377" y="1386893"/>
                </a:cubicBezTo>
                <a:lnTo>
                  <a:pt x="908177" y="1386893"/>
                </a:lnTo>
                <a:cubicBezTo>
                  <a:pt x="1016867" y="1386893"/>
                  <a:pt x="1104977" y="1298783"/>
                  <a:pt x="1104977" y="1190093"/>
                </a:cubicBezTo>
                <a:cubicBezTo>
                  <a:pt x="1104977" y="1081403"/>
                  <a:pt x="1016867" y="993293"/>
                  <a:pt x="908177" y="993293"/>
                </a:cubicBezTo>
                <a:lnTo>
                  <a:pt x="665676" y="993293"/>
                </a:lnTo>
                <a:lnTo>
                  <a:pt x="1323010" y="335959"/>
                </a:lnTo>
                <a:cubicBezTo>
                  <a:pt x="1399865" y="259103"/>
                  <a:pt x="1399865" y="134497"/>
                  <a:pt x="1323010" y="57642"/>
                </a:cubicBezTo>
                <a:cubicBezTo>
                  <a:pt x="1246154" y="-19214"/>
                  <a:pt x="1121548" y="-19214"/>
                  <a:pt x="1044693" y="57642"/>
                </a:cubicBezTo>
                <a:lnTo>
                  <a:pt x="394660" y="707674"/>
                </a:lnTo>
                <a:lnTo>
                  <a:pt x="394660" y="481165"/>
                </a:lnTo>
                <a:cubicBezTo>
                  <a:pt x="394660" y="372475"/>
                  <a:pt x="306550" y="284365"/>
                  <a:pt x="197860" y="284365"/>
                </a:cubicBezTo>
                <a:cubicBezTo>
                  <a:pt x="143515" y="284365"/>
                  <a:pt x="94315" y="306392"/>
                  <a:pt x="58701" y="3420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152400" dir="2700000" algn="tl" rotWithShape="0">
              <a:srgbClr val="000000">
                <a:alpha val="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10113425" y="1601475"/>
            <a:ext cx="12171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10113425" y="2146595"/>
            <a:ext cx="6747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10113434" y="2691725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ic Card 3">
  <p:cSld name="TWO_OBJECTS_1_1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/>
          <p:nvPr/>
        </p:nvSpPr>
        <p:spPr>
          <a:xfrm>
            <a:off x="1610800" y="393625"/>
            <a:ext cx="8302800" cy="5988900"/>
          </a:xfrm>
          <a:prstGeom prst="roundRect">
            <a:avLst>
              <a:gd name="adj" fmla="val 3686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1927200" y="1767150"/>
            <a:ext cx="770730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Здесь находится ваш текст</a:t>
            </a:r>
            <a:r>
              <a:rPr lang="en-US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3200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1927200" y="761850"/>
            <a:ext cx="7707300" cy="10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Название </a:t>
            </a:r>
            <a:r>
              <a:rPr lang="ru-RU" sz="3600" b="1" dirty="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Темы</a:t>
            </a:r>
            <a:r>
              <a:rPr lang="en-US" sz="3600" b="1" dirty="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 3</a:t>
            </a:r>
            <a:endParaRPr sz="3600" b="1" dirty="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214575" y="4002000"/>
            <a:ext cx="12171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756975" y="4582895"/>
            <a:ext cx="6747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214573" y="4582900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1037784" y="3421100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/>
          <p:nvPr/>
        </p:nvSpPr>
        <p:spPr>
          <a:xfrm rot="-2700000" flipH="1">
            <a:off x="10271958" y="4937271"/>
            <a:ext cx="1381419" cy="1387664"/>
          </a:xfrm>
          <a:custGeom>
            <a:avLst/>
            <a:gdLst/>
            <a:ahLst/>
            <a:cxnLst/>
            <a:rect l="l" t="t" r="r" b="b"/>
            <a:pathLst>
              <a:path w="1380651" h="1386893" extrusionOk="0">
                <a:moveTo>
                  <a:pt x="58701" y="342006"/>
                </a:moveTo>
                <a:cubicBezTo>
                  <a:pt x="23088" y="377620"/>
                  <a:pt x="1060" y="426820"/>
                  <a:pt x="1060" y="481165"/>
                </a:cubicBezTo>
                <a:lnTo>
                  <a:pt x="1060" y="1175965"/>
                </a:lnTo>
                <a:lnTo>
                  <a:pt x="1302" y="1177163"/>
                </a:lnTo>
                <a:lnTo>
                  <a:pt x="0" y="1183851"/>
                </a:lnTo>
                <a:cubicBezTo>
                  <a:pt x="1" y="1234216"/>
                  <a:pt x="19215" y="1284582"/>
                  <a:pt x="57642" y="1323009"/>
                </a:cubicBezTo>
                <a:cubicBezTo>
                  <a:pt x="76856" y="1342223"/>
                  <a:pt x="99054" y="1356633"/>
                  <a:pt x="122745" y="1366240"/>
                </a:cubicBezTo>
                <a:lnTo>
                  <a:pt x="131650" y="1367973"/>
                </a:lnTo>
                <a:lnTo>
                  <a:pt x="136774" y="1371427"/>
                </a:lnTo>
                <a:cubicBezTo>
                  <a:pt x="160318" y="1381386"/>
                  <a:pt x="186204" y="1386893"/>
                  <a:pt x="213377" y="1386893"/>
                </a:cubicBezTo>
                <a:lnTo>
                  <a:pt x="908177" y="1386893"/>
                </a:lnTo>
                <a:cubicBezTo>
                  <a:pt x="1016867" y="1386893"/>
                  <a:pt x="1104977" y="1298783"/>
                  <a:pt x="1104977" y="1190093"/>
                </a:cubicBezTo>
                <a:cubicBezTo>
                  <a:pt x="1104977" y="1081403"/>
                  <a:pt x="1016867" y="993293"/>
                  <a:pt x="908177" y="993293"/>
                </a:cubicBezTo>
                <a:lnTo>
                  <a:pt x="665676" y="993293"/>
                </a:lnTo>
                <a:lnTo>
                  <a:pt x="1323010" y="335959"/>
                </a:lnTo>
                <a:cubicBezTo>
                  <a:pt x="1399865" y="259103"/>
                  <a:pt x="1399865" y="134497"/>
                  <a:pt x="1323010" y="57642"/>
                </a:cubicBezTo>
                <a:cubicBezTo>
                  <a:pt x="1246154" y="-19214"/>
                  <a:pt x="1121548" y="-19214"/>
                  <a:pt x="1044693" y="57642"/>
                </a:cubicBezTo>
                <a:lnTo>
                  <a:pt x="394660" y="707674"/>
                </a:lnTo>
                <a:lnTo>
                  <a:pt x="394660" y="481165"/>
                </a:lnTo>
                <a:cubicBezTo>
                  <a:pt x="394660" y="372475"/>
                  <a:pt x="306550" y="284365"/>
                  <a:pt x="197860" y="284365"/>
                </a:cubicBezTo>
                <a:cubicBezTo>
                  <a:pt x="143515" y="284365"/>
                  <a:pt x="94315" y="306392"/>
                  <a:pt x="58701" y="3420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152400" dir="2700000" algn="tl" rotWithShape="0">
              <a:srgbClr val="000000">
                <a:alpha val="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10113425" y="1601475"/>
            <a:ext cx="12171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10113425" y="2146595"/>
            <a:ext cx="6747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10113434" y="2691725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ic Card 4">
  <p:cSld name="TWO_OBJECTS_1_2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/>
          <p:nvPr/>
        </p:nvSpPr>
        <p:spPr>
          <a:xfrm>
            <a:off x="1610800" y="393625"/>
            <a:ext cx="8302800" cy="5988900"/>
          </a:xfrm>
          <a:prstGeom prst="roundRect">
            <a:avLst>
              <a:gd name="adj" fmla="val 3686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1927200" y="1767150"/>
            <a:ext cx="773700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Здесь находится ваш текст</a:t>
            </a:r>
            <a:r>
              <a:rPr lang="en-US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3200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1927200" y="761850"/>
            <a:ext cx="7737000" cy="10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Название </a:t>
            </a:r>
            <a:r>
              <a:rPr lang="ru-RU" sz="3600" b="1" dirty="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Темы</a:t>
            </a:r>
            <a:r>
              <a:rPr lang="en-US" sz="3600" b="1" dirty="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 4</a:t>
            </a:r>
            <a:endParaRPr sz="3600" b="1" dirty="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214575" y="4002000"/>
            <a:ext cx="12171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756975" y="4582895"/>
            <a:ext cx="6747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214573" y="4582900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1037784" y="3421100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7"/>
          <p:cNvSpPr/>
          <p:nvPr/>
        </p:nvSpPr>
        <p:spPr>
          <a:xfrm rot="-2700000" flipH="1">
            <a:off x="10271958" y="4937271"/>
            <a:ext cx="1381419" cy="1387664"/>
          </a:xfrm>
          <a:custGeom>
            <a:avLst/>
            <a:gdLst/>
            <a:ahLst/>
            <a:cxnLst/>
            <a:rect l="l" t="t" r="r" b="b"/>
            <a:pathLst>
              <a:path w="1380651" h="1386893" extrusionOk="0">
                <a:moveTo>
                  <a:pt x="58701" y="342006"/>
                </a:moveTo>
                <a:cubicBezTo>
                  <a:pt x="23088" y="377620"/>
                  <a:pt x="1060" y="426820"/>
                  <a:pt x="1060" y="481165"/>
                </a:cubicBezTo>
                <a:lnTo>
                  <a:pt x="1060" y="1175965"/>
                </a:lnTo>
                <a:lnTo>
                  <a:pt x="1302" y="1177163"/>
                </a:lnTo>
                <a:lnTo>
                  <a:pt x="0" y="1183851"/>
                </a:lnTo>
                <a:cubicBezTo>
                  <a:pt x="1" y="1234216"/>
                  <a:pt x="19215" y="1284582"/>
                  <a:pt x="57642" y="1323009"/>
                </a:cubicBezTo>
                <a:cubicBezTo>
                  <a:pt x="76856" y="1342223"/>
                  <a:pt x="99054" y="1356633"/>
                  <a:pt x="122745" y="1366240"/>
                </a:cubicBezTo>
                <a:lnTo>
                  <a:pt x="131650" y="1367973"/>
                </a:lnTo>
                <a:lnTo>
                  <a:pt x="136774" y="1371427"/>
                </a:lnTo>
                <a:cubicBezTo>
                  <a:pt x="160318" y="1381386"/>
                  <a:pt x="186204" y="1386893"/>
                  <a:pt x="213377" y="1386893"/>
                </a:cubicBezTo>
                <a:lnTo>
                  <a:pt x="908177" y="1386893"/>
                </a:lnTo>
                <a:cubicBezTo>
                  <a:pt x="1016867" y="1386893"/>
                  <a:pt x="1104977" y="1298783"/>
                  <a:pt x="1104977" y="1190093"/>
                </a:cubicBezTo>
                <a:cubicBezTo>
                  <a:pt x="1104977" y="1081403"/>
                  <a:pt x="1016867" y="993293"/>
                  <a:pt x="908177" y="993293"/>
                </a:cubicBezTo>
                <a:lnTo>
                  <a:pt x="665676" y="993293"/>
                </a:lnTo>
                <a:lnTo>
                  <a:pt x="1323010" y="335959"/>
                </a:lnTo>
                <a:cubicBezTo>
                  <a:pt x="1399865" y="259103"/>
                  <a:pt x="1399865" y="134497"/>
                  <a:pt x="1323010" y="57642"/>
                </a:cubicBezTo>
                <a:cubicBezTo>
                  <a:pt x="1246154" y="-19214"/>
                  <a:pt x="1121548" y="-19214"/>
                  <a:pt x="1044693" y="57642"/>
                </a:cubicBezTo>
                <a:lnTo>
                  <a:pt x="394660" y="707674"/>
                </a:lnTo>
                <a:lnTo>
                  <a:pt x="394660" y="481165"/>
                </a:lnTo>
                <a:cubicBezTo>
                  <a:pt x="394660" y="372475"/>
                  <a:pt x="306550" y="284365"/>
                  <a:pt x="197860" y="284365"/>
                </a:cubicBezTo>
                <a:cubicBezTo>
                  <a:pt x="143515" y="284365"/>
                  <a:pt x="94315" y="306392"/>
                  <a:pt x="58701" y="3420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152400" dir="2700000" algn="tl" rotWithShape="0">
              <a:srgbClr val="000000">
                <a:alpha val="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10113425" y="1601475"/>
            <a:ext cx="12171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10113425" y="2146595"/>
            <a:ext cx="6747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10113434" y="2691725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ic Card 5">
  <p:cSld name="TWO_OBJECTS_1_1_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/>
          <p:nvPr/>
        </p:nvSpPr>
        <p:spPr>
          <a:xfrm>
            <a:off x="1610800" y="393625"/>
            <a:ext cx="8302800" cy="5988900"/>
          </a:xfrm>
          <a:prstGeom prst="roundRect">
            <a:avLst>
              <a:gd name="adj" fmla="val 3686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1927200" y="1767150"/>
            <a:ext cx="767730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Здесь находится ваш текст</a:t>
            </a:r>
            <a:r>
              <a:rPr lang="en-US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3200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1927200" y="761850"/>
            <a:ext cx="7677300" cy="10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Название </a:t>
            </a:r>
            <a:r>
              <a:rPr lang="ru-RU" sz="3600" b="1" dirty="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Темы</a:t>
            </a:r>
            <a:r>
              <a:rPr lang="en-US" sz="3600" b="1" dirty="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 5</a:t>
            </a:r>
            <a:endParaRPr sz="3600" b="1" dirty="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214575" y="4002000"/>
            <a:ext cx="12171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756975" y="4582895"/>
            <a:ext cx="6747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14573" y="4582900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037784" y="3421100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8"/>
          <p:cNvSpPr/>
          <p:nvPr/>
        </p:nvSpPr>
        <p:spPr>
          <a:xfrm rot="-2700000" flipH="1">
            <a:off x="10271958" y="4937271"/>
            <a:ext cx="1381419" cy="1387664"/>
          </a:xfrm>
          <a:custGeom>
            <a:avLst/>
            <a:gdLst/>
            <a:ahLst/>
            <a:cxnLst/>
            <a:rect l="l" t="t" r="r" b="b"/>
            <a:pathLst>
              <a:path w="1380651" h="1386893" extrusionOk="0">
                <a:moveTo>
                  <a:pt x="58701" y="342006"/>
                </a:moveTo>
                <a:cubicBezTo>
                  <a:pt x="23088" y="377620"/>
                  <a:pt x="1060" y="426820"/>
                  <a:pt x="1060" y="481165"/>
                </a:cubicBezTo>
                <a:lnTo>
                  <a:pt x="1060" y="1175965"/>
                </a:lnTo>
                <a:lnTo>
                  <a:pt x="1302" y="1177163"/>
                </a:lnTo>
                <a:lnTo>
                  <a:pt x="0" y="1183851"/>
                </a:lnTo>
                <a:cubicBezTo>
                  <a:pt x="1" y="1234216"/>
                  <a:pt x="19215" y="1284582"/>
                  <a:pt x="57642" y="1323009"/>
                </a:cubicBezTo>
                <a:cubicBezTo>
                  <a:pt x="76856" y="1342223"/>
                  <a:pt x="99054" y="1356633"/>
                  <a:pt x="122745" y="1366240"/>
                </a:cubicBezTo>
                <a:lnTo>
                  <a:pt x="131650" y="1367973"/>
                </a:lnTo>
                <a:lnTo>
                  <a:pt x="136774" y="1371427"/>
                </a:lnTo>
                <a:cubicBezTo>
                  <a:pt x="160318" y="1381386"/>
                  <a:pt x="186204" y="1386893"/>
                  <a:pt x="213377" y="1386893"/>
                </a:cubicBezTo>
                <a:lnTo>
                  <a:pt x="908177" y="1386893"/>
                </a:lnTo>
                <a:cubicBezTo>
                  <a:pt x="1016867" y="1386893"/>
                  <a:pt x="1104977" y="1298783"/>
                  <a:pt x="1104977" y="1190093"/>
                </a:cubicBezTo>
                <a:cubicBezTo>
                  <a:pt x="1104977" y="1081403"/>
                  <a:pt x="1016867" y="993293"/>
                  <a:pt x="908177" y="993293"/>
                </a:cubicBezTo>
                <a:lnTo>
                  <a:pt x="665676" y="993293"/>
                </a:lnTo>
                <a:lnTo>
                  <a:pt x="1323010" y="335959"/>
                </a:lnTo>
                <a:cubicBezTo>
                  <a:pt x="1399865" y="259103"/>
                  <a:pt x="1399865" y="134497"/>
                  <a:pt x="1323010" y="57642"/>
                </a:cubicBezTo>
                <a:cubicBezTo>
                  <a:pt x="1246154" y="-19214"/>
                  <a:pt x="1121548" y="-19214"/>
                  <a:pt x="1044693" y="57642"/>
                </a:cubicBezTo>
                <a:lnTo>
                  <a:pt x="394660" y="707674"/>
                </a:lnTo>
                <a:lnTo>
                  <a:pt x="394660" y="481165"/>
                </a:lnTo>
                <a:cubicBezTo>
                  <a:pt x="394660" y="372475"/>
                  <a:pt x="306550" y="284365"/>
                  <a:pt x="197860" y="284365"/>
                </a:cubicBezTo>
                <a:cubicBezTo>
                  <a:pt x="143515" y="284365"/>
                  <a:pt x="94315" y="306392"/>
                  <a:pt x="58701" y="3420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152400" dir="2700000" algn="tl" rotWithShape="0">
              <a:srgbClr val="000000">
                <a:alpha val="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0113425" y="1601475"/>
            <a:ext cx="12171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10113425" y="2146595"/>
            <a:ext cx="6747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10113434" y="2691725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ic Card 6">
  <p:cSld name="TWO_OBJECTS_1_1_1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/>
          <p:nvPr/>
        </p:nvSpPr>
        <p:spPr>
          <a:xfrm>
            <a:off x="1610800" y="393625"/>
            <a:ext cx="8302800" cy="5988900"/>
          </a:xfrm>
          <a:prstGeom prst="roundRect">
            <a:avLst>
              <a:gd name="adj" fmla="val 3686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1927200" y="1767150"/>
            <a:ext cx="769530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Здесь находится ваш текст</a:t>
            </a:r>
            <a:r>
              <a:rPr lang="en-US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3200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1927200" y="761850"/>
            <a:ext cx="7695300" cy="10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Название </a:t>
            </a:r>
            <a:r>
              <a:rPr lang="ru-RU" sz="3600" b="1" dirty="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Темы</a:t>
            </a:r>
            <a:r>
              <a:rPr lang="en-US" sz="3600" b="1" dirty="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 6</a:t>
            </a:r>
            <a:endParaRPr sz="3600" b="1" dirty="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3" name="Google Shape;153;p19"/>
          <p:cNvSpPr/>
          <p:nvPr/>
        </p:nvSpPr>
        <p:spPr>
          <a:xfrm>
            <a:off x="214575" y="4002000"/>
            <a:ext cx="12171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9"/>
          <p:cNvSpPr/>
          <p:nvPr/>
        </p:nvSpPr>
        <p:spPr>
          <a:xfrm>
            <a:off x="756975" y="4582895"/>
            <a:ext cx="6747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214573" y="4582900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1037784" y="3421100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9"/>
          <p:cNvSpPr/>
          <p:nvPr/>
        </p:nvSpPr>
        <p:spPr>
          <a:xfrm rot="-2700000" flipH="1">
            <a:off x="10271958" y="4937271"/>
            <a:ext cx="1381419" cy="1387664"/>
          </a:xfrm>
          <a:custGeom>
            <a:avLst/>
            <a:gdLst/>
            <a:ahLst/>
            <a:cxnLst/>
            <a:rect l="l" t="t" r="r" b="b"/>
            <a:pathLst>
              <a:path w="1380651" h="1386893" extrusionOk="0">
                <a:moveTo>
                  <a:pt x="58701" y="342006"/>
                </a:moveTo>
                <a:cubicBezTo>
                  <a:pt x="23088" y="377620"/>
                  <a:pt x="1060" y="426820"/>
                  <a:pt x="1060" y="481165"/>
                </a:cubicBezTo>
                <a:lnTo>
                  <a:pt x="1060" y="1175965"/>
                </a:lnTo>
                <a:lnTo>
                  <a:pt x="1302" y="1177163"/>
                </a:lnTo>
                <a:lnTo>
                  <a:pt x="0" y="1183851"/>
                </a:lnTo>
                <a:cubicBezTo>
                  <a:pt x="1" y="1234216"/>
                  <a:pt x="19215" y="1284582"/>
                  <a:pt x="57642" y="1323009"/>
                </a:cubicBezTo>
                <a:cubicBezTo>
                  <a:pt x="76856" y="1342223"/>
                  <a:pt x="99054" y="1356633"/>
                  <a:pt x="122745" y="1366240"/>
                </a:cubicBezTo>
                <a:lnTo>
                  <a:pt x="131650" y="1367973"/>
                </a:lnTo>
                <a:lnTo>
                  <a:pt x="136774" y="1371427"/>
                </a:lnTo>
                <a:cubicBezTo>
                  <a:pt x="160318" y="1381386"/>
                  <a:pt x="186204" y="1386893"/>
                  <a:pt x="213377" y="1386893"/>
                </a:cubicBezTo>
                <a:lnTo>
                  <a:pt x="908177" y="1386893"/>
                </a:lnTo>
                <a:cubicBezTo>
                  <a:pt x="1016867" y="1386893"/>
                  <a:pt x="1104977" y="1298783"/>
                  <a:pt x="1104977" y="1190093"/>
                </a:cubicBezTo>
                <a:cubicBezTo>
                  <a:pt x="1104977" y="1081403"/>
                  <a:pt x="1016867" y="993293"/>
                  <a:pt x="908177" y="993293"/>
                </a:cubicBezTo>
                <a:lnTo>
                  <a:pt x="665676" y="993293"/>
                </a:lnTo>
                <a:lnTo>
                  <a:pt x="1323010" y="335959"/>
                </a:lnTo>
                <a:cubicBezTo>
                  <a:pt x="1399865" y="259103"/>
                  <a:pt x="1399865" y="134497"/>
                  <a:pt x="1323010" y="57642"/>
                </a:cubicBezTo>
                <a:cubicBezTo>
                  <a:pt x="1246154" y="-19214"/>
                  <a:pt x="1121548" y="-19214"/>
                  <a:pt x="1044693" y="57642"/>
                </a:cubicBezTo>
                <a:lnTo>
                  <a:pt x="394660" y="707674"/>
                </a:lnTo>
                <a:lnTo>
                  <a:pt x="394660" y="481165"/>
                </a:lnTo>
                <a:cubicBezTo>
                  <a:pt x="394660" y="372475"/>
                  <a:pt x="306550" y="284365"/>
                  <a:pt x="197860" y="284365"/>
                </a:cubicBezTo>
                <a:cubicBezTo>
                  <a:pt x="143515" y="284365"/>
                  <a:pt x="94315" y="306392"/>
                  <a:pt x="58701" y="3420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152400" dir="2700000" algn="tl" rotWithShape="0">
              <a:srgbClr val="000000">
                <a:alpha val="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9"/>
          <p:cNvSpPr/>
          <p:nvPr/>
        </p:nvSpPr>
        <p:spPr>
          <a:xfrm>
            <a:off x="10113425" y="1601475"/>
            <a:ext cx="12171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9"/>
          <p:cNvSpPr/>
          <p:nvPr/>
        </p:nvSpPr>
        <p:spPr>
          <a:xfrm>
            <a:off x="10113425" y="2146595"/>
            <a:ext cx="6747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9"/>
          <p:cNvSpPr/>
          <p:nvPr/>
        </p:nvSpPr>
        <p:spPr>
          <a:xfrm>
            <a:off x="10113434" y="2691725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" type="titleOnly">
  <p:cSld name="TITLE_ONLY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/>
          <p:nvPr/>
        </p:nvSpPr>
        <p:spPr>
          <a:xfrm>
            <a:off x="1357490" y="434553"/>
            <a:ext cx="9477000" cy="5988900"/>
          </a:xfrm>
          <a:prstGeom prst="roundRect">
            <a:avLst>
              <a:gd name="adj" fmla="val 3686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1468075" y="1812925"/>
            <a:ext cx="9219000" cy="28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8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Отлично</a:t>
            </a:r>
            <a:r>
              <a:rPr lang="en-US" sz="68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!</a:t>
            </a:r>
            <a:endParaRPr sz="6800" b="1" dirty="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1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342142" y="448117"/>
            <a:ext cx="11548450" cy="5917321"/>
          </a:xfrm>
          <a:custGeom>
            <a:avLst/>
            <a:gdLst/>
            <a:ahLst/>
            <a:cxnLst/>
            <a:rect l="l" t="t" r="r" b="b"/>
            <a:pathLst>
              <a:path w="11322010" h="5801295" extrusionOk="0">
                <a:moveTo>
                  <a:pt x="210434" y="4317664"/>
                </a:moveTo>
                <a:cubicBezTo>
                  <a:pt x="326653" y="4317664"/>
                  <a:pt x="420868" y="4411879"/>
                  <a:pt x="420868" y="4528098"/>
                </a:cubicBezTo>
                <a:cubicBezTo>
                  <a:pt x="420868" y="4531125"/>
                  <a:pt x="420867" y="4534153"/>
                  <a:pt x="420867" y="4537180"/>
                </a:cubicBezTo>
                <a:cubicBezTo>
                  <a:pt x="420867" y="4653399"/>
                  <a:pt x="326652" y="4747614"/>
                  <a:pt x="210433" y="4747614"/>
                </a:cubicBezTo>
                <a:lnTo>
                  <a:pt x="210434" y="4747613"/>
                </a:lnTo>
                <a:cubicBezTo>
                  <a:pt x="94215" y="4747613"/>
                  <a:pt x="0" y="4653398"/>
                  <a:pt x="0" y="4537179"/>
                </a:cubicBezTo>
                <a:lnTo>
                  <a:pt x="0" y="4528098"/>
                </a:lnTo>
                <a:cubicBezTo>
                  <a:pt x="0" y="4411879"/>
                  <a:pt x="94215" y="4317664"/>
                  <a:pt x="210434" y="4317664"/>
                </a:cubicBezTo>
                <a:close/>
                <a:moveTo>
                  <a:pt x="11111576" y="1109190"/>
                </a:moveTo>
                <a:cubicBezTo>
                  <a:pt x="11227795" y="1109190"/>
                  <a:pt x="11322010" y="1203405"/>
                  <a:pt x="11322010" y="1319624"/>
                </a:cubicBezTo>
                <a:cubicBezTo>
                  <a:pt x="11322010" y="1322651"/>
                  <a:pt x="11322009" y="1325679"/>
                  <a:pt x="11322009" y="1328706"/>
                </a:cubicBezTo>
                <a:cubicBezTo>
                  <a:pt x="11322009" y="1444925"/>
                  <a:pt x="11227794" y="1539140"/>
                  <a:pt x="11111575" y="1539140"/>
                </a:cubicBezTo>
                <a:lnTo>
                  <a:pt x="11111576" y="1539139"/>
                </a:lnTo>
                <a:cubicBezTo>
                  <a:pt x="10995357" y="1539139"/>
                  <a:pt x="10901142" y="1444924"/>
                  <a:pt x="10901142" y="1328705"/>
                </a:cubicBezTo>
                <a:lnTo>
                  <a:pt x="10901142" y="1319624"/>
                </a:lnTo>
                <a:cubicBezTo>
                  <a:pt x="10901142" y="1203405"/>
                  <a:pt x="10995357" y="1109190"/>
                  <a:pt x="11111576" y="1109190"/>
                </a:cubicBezTo>
                <a:close/>
                <a:moveTo>
                  <a:pt x="1370447" y="0"/>
                </a:moveTo>
                <a:lnTo>
                  <a:pt x="9971749" y="0"/>
                </a:lnTo>
                <a:cubicBezTo>
                  <a:pt x="10074789" y="0"/>
                  <a:pt x="10158319" y="83530"/>
                  <a:pt x="10158319" y="186570"/>
                </a:cubicBezTo>
                <a:lnTo>
                  <a:pt x="10158319" y="261402"/>
                </a:lnTo>
                <a:lnTo>
                  <a:pt x="10720482" y="261402"/>
                </a:lnTo>
                <a:cubicBezTo>
                  <a:pt x="10839209" y="261402"/>
                  <a:pt x="10935457" y="357650"/>
                  <a:pt x="10935457" y="476377"/>
                </a:cubicBezTo>
                <a:lnTo>
                  <a:pt x="10935456" y="476377"/>
                </a:lnTo>
                <a:cubicBezTo>
                  <a:pt x="10935456" y="595104"/>
                  <a:pt x="10839208" y="691352"/>
                  <a:pt x="10720481" y="691352"/>
                </a:cubicBezTo>
                <a:lnTo>
                  <a:pt x="10158319" y="691352"/>
                </a:lnTo>
                <a:lnTo>
                  <a:pt x="10158319" y="691353"/>
                </a:lnTo>
                <a:lnTo>
                  <a:pt x="9818193" y="691353"/>
                </a:lnTo>
                <a:cubicBezTo>
                  <a:pt x="9729148" y="691353"/>
                  <a:pt x="9652747" y="745493"/>
                  <a:pt x="9620112" y="822650"/>
                </a:cubicBezTo>
                <a:lnTo>
                  <a:pt x="9603218" y="906328"/>
                </a:lnTo>
                <a:lnTo>
                  <a:pt x="9620112" y="990005"/>
                </a:lnTo>
                <a:cubicBezTo>
                  <a:pt x="9644588" y="1047874"/>
                  <a:pt x="9693683" y="1092794"/>
                  <a:pt x="9754266" y="1111637"/>
                </a:cubicBezTo>
                <a:lnTo>
                  <a:pt x="9778143" y="1115247"/>
                </a:lnTo>
                <a:lnTo>
                  <a:pt x="10528721" y="1115247"/>
                </a:lnTo>
                <a:cubicBezTo>
                  <a:pt x="10647448" y="1115247"/>
                  <a:pt x="10743696" y="1211495"/>
                  <a:pt x="10743696" y="1330222"/>
                </a:cubicBezTo>
                <a:lnTo>
                  <a:pt x="10743695" y="1330222"/>
                </a:lnTo>
                <a:cubicBezTo>
                  <a:pt x="10743695" y="1448949"/>
                  <a:pt x="10647447" y="1545197"/>
                  <a:pt x="10528720" y="1545197"/>
                </a:cubicBezTo>
                <a:lnTo>
                  <a:pt x="10158319" y="1545197"/>
                </a:lnTo>
                <a:lnTo>
                  <a:pt x="10158319" y="5614725"/>
                </a:lnTo>
                <a:cubicBezTo>
                  <a:pt x="10158319" y="5717765"/>
                  <a:pt x="10074789" y="5801295"/>
                  <a:pt x="9971749" y="5801295"/>
                </a:cubicBezTo>
                <a:lnTo>
                  <a:pt x="1370447" y="5801295"/>
                </a:lnTo>
                <a:cubicBezTo>
                  <a:pt x="1267407" y="5801295"/>
                  <a:pt x="1183877" y="5717765"/>
                  <a:pt x="1183877" y="5614725"/>
                </a:cubicBezTo>
                <a:lnTo>
                  <a:pt x="1183877" y="5595403"/>
                </a:lnTo>
                <a:lnTo>
                  <a:pt x="660063" y="5595402"/>
                </a:lnTo>
                <a:cubicBezTo>
                  <a:pt x="571017" y="5595402"/>
                  <a:pt x="494616" y="5541263"/>
                  <a:pt x="461981" y="5464105"/>
                </a:cubicBezTo>
                <a:lnTo>
                  <a:pt x="445087" y="5380428"/>
                </a:lnTo>
                <a:lnTo>
                  <a:pt x="461981" y="5296750"/>
                </a:lnTo>
                <a:cubicBezTo>
                  <a:pt x="486457" y="5238882"/>
                  <a:pt x="535552" y="5193962"/>
                  <a:pt x="596135" y="5175118"/>
                </a:cubicBezTo>
                <a:lnTo>
                  <a:pt x="606656" y="5173528"/>
                </a:lnTo>
                <a:lnTo>
                  <a:pt x="1653185" y="5173528"/>
                </a:lnTo>
                <a:cubicBezTo>
                  <a:pt x="1771913" y="5173528"/>
                  <a:pt x="1868161" y="5077280"/>
                  <a:pt x="1868161" y="4958553"/>
                </a:cubicBezTo>
                <a:lnTo>
                  <a:pt x="1868162" y="4958553"/>
                </a:lnTo>
                <a:cubicBezTo>
                  <a:pt x="1868162" y="4839826"/>
                  <a:pt x="1771914" y="4743578"/>
                  <a:pt x="1653186" y="4743578"/>
                </a:cubicBezTo>
                <a:lnTo>
                  <a:pt x="1183877" y="4743578"/>
                </a:lnTo>
                <a:lnTo>
                  <a:pt x="1183877" y="4743577"/>
                </a:lnTo>
                <a:lnTo>
                  <a:pt x="852834" y="4743577"/>
                </a:lnTo>
                <a:cubicBezTo>
                  <a:pt x="763789" y="4743577"/>
                  <a:pt x="687388" y="4689438"/>
                  <a:pt x="654753" y="4612280"/>
                </a:cubicBezTo>
                <a:lnTo>
                  <a:pt x="637859" y="4528603"/>
                </a:lnTo>
                <a:lnTo>
                  <a:pt x="654753" y="4444925"/>
                </a:lnTo>
                <a:cubicBezTo>
                  <a:pt x="687388" y="4367768"/>
                  <a:pt x="763789" y="4313628"/>
                  <a:pt x="852834" y="4313628"/>
                </a:cubicBezTo>
                <a:lnTo>
                  <a:pt x="1183877" y="4313628"/>
                </a:lnTo>
                <a:lnTo>
                  <a:pt x="1183877" y="186570"/>
                </a:lnTo>
                <a:cubicBezTo>
                  <a:pt x="1183877" y="83530"/>
                  <a:pt x="1267407" y="0"/>
                  <a:pt x="1370447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2412675" y="1524000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16" name="Google Shape;16;p3"/>
          <p:cNvSpPr/>
          <p:nvPr/>
        </p:nvSpPr>
        <p:spPr>
          <a:xfrm>
            <a:off x="4808157" y="1524000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17" name="Google Shape;17;p3"/>
          <p:cNvSpPr/>
          <p:nvPr/>
        </p:nvSpPr>
        <p:spPr>
          <a:xfrm>
            <a:off x="2412675" y="3457969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18" name="Google Shape;18;p3"/>
          <p:cNvSpPr/>
          <p:nvPr/>
        </p:nvSpPr>
        <p:spPr>
          <a:xfrm>
            <a:off x="4808157" y="3457969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Правильный ответ</a:t>
            </a:r>
            <a:endParaRPr sz="1800"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7203625" y="1571850"/>
            <a:ext cx="2817300" cy="3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Здесь должен находиться вопрос № 1</a:t>
            </a:r>
            <a:endParaRPr sz="2000" i="1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y again">
  <p:cSld name="TITLE_ONLY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/>
          <p:nvPr/>
        </p:nvSpPr>
        <p:spPr>
          <a:xfrm>
            <a:off x="1357490" y="434553"/>
            <a:ext cx="9477000" cy="5988900"/>
          </a:xfrm>
          <a:prstGeom prst="roundRect">
            <a:avLst>
              <a:gd name="adj" fmla="val 3686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1468075" y="1736725"/>
            <a:ext cx="9219000" cy="28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8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Ошибка</a:t>
            </a:r>
            <a:r>
              <a:rPr lang="en-US" sz="68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! </a:t>
            </a:r>
            <a:r>
              <a:rPr lang="ru-RU" sz="68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Хочешь повторить</a:t>
            </a:r>
            <a:r>
              <a:rPr lang="en-US" sz="68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6800" b="1" dirty="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попытку</a:t>
            </a:r>
            <a:r>
              <a:rPr lang="en-US" sz="6800" b="1" dirty="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?</a:t>
            </a:r>
            <a:endParaRPr sz="6800" b="1" dirty="0">
              <a:solidFill>
                <a:schemeClr val="accent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">
  <p:cSld name="TITLE_ONLY_1_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/>
          <p:nvPr/>
        </p:nvSpPr>
        <p:spPr>
          <a:xfrm>
            <a:off x="1357490" y="434553"/>
            <a:ext cx="9477000" cy="5988900"/>
          </a:xfrm>
          <a:prstGeom prst="roundRect">
            <a:avLst>
              <a:gd name="adj" fmla="val 3686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1468075" y="1812925"/>
            <a:ext cx="9219000" cy="28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8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Отличная</a:t>
            </a:r>
            <a:r>
              <a:rPr lang="en-US" sz="6800" b="1" dirty="0">
                <a:solidFill>
                  <a:srgbClr val="6DAEAD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6800" b="1" dirty="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работа!</a:t>
            </a:r>
            <a:endParaRPr sz="6800" b="1" dirty="0">
              <a:solidFill>
                <a:schemeClr val="accent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 Credits DO NOT REMOVE">
  <p:cSld name="CUSTOM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2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2" name="Google Shape;172;p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3" name="Google Shape;173;p23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Google Shape;174;p23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600" b="1" dirty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Бесплатные </a:t>
              </a:r>
              <a:r>
                <a:rPr lang="ru-RU" sz="3600" b="0" dirty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темы</a:t>
              </a:r>
              <a:r>
                <a:rPr lang="ru-RU" sz="3600" b="1" dirty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ru-RU" sz="3600" b="0" dirty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и</a:t>
              </a:r>
              <a:r>
                <a:rPr lang="ru-RU" sz="3600" b="1" dirty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ru-RU" sz="3600" b="0" dirty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шаблоны для слайдов </a:t>
              </a:r>
              <a:r>
                <a:rPr lang="en-US" sz="3600" b="1" dirty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-US" sz="3600" dirty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ru-RU" sz="3600" dirty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или</a:t>
              </a:r>
              <a:r>
                <a:rPr lang="en-US" sz="3600" dirty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3600" b="1" dirty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 dirty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 dirty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 dirty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000" b="1" dirty="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НЕ подлежит продаже и изменениям</a:t>
              </a:r>
              <a:r>
                <a:rPr lang="en-US" sz="3000" b="1" dirty="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!</a:t>
              </a:r>
              <a:endParaRPr sz="3000" b="1" dirty="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700" dirty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Русский перевод Г.О. </a:t>
              </a:r>
              <a:r>
                <a:rPr lang="ru-RU" sz="2700" dirty="0" err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Аствацатурова</a:t>
              </a:r>
              <a:r>
                <a:rPr lang="ru-RU" sz="2700" dirty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(</a:t>
              </a:r>
              <a:r>
                <a:rPr lang="en-US" sz="2700" dirty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didaktor.ru)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dirty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Не удалять slidesmania.com текст по бокам</a:t>
              </a:r>
              <a:r>
                <a:rPr lang="en-US" sz="2000" dirty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  <a:endParaRPr sz="2000" dirty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75" name="Google Shape;175;p23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76" name="Google Shape;176;p23">
              <a:hlinkClick r:id="rId4"/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23">
              <a:hlinkClick r:id="rId6"/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23">
              <a:hlinkClick r:id="rId8"/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23">
              <a:hlinkClick r:id="rId10"/>
            </p:cNvPr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23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dirty="0">
                  <a:solidFill>
                    <a:srgbClr val="252525"/>
                  </a:solidFill>
                  <a:latin typeface="Monotype Corsiva" panose="03010101010201010101" pitchFamily="66" charset="0"/>
                  <a:ea typeface="Homemade Apple"/>
                  <a:cs typeface="Homemade Apple"/>
                  <a:sym typeface="Homemade Apple"/>
                </a:rPr>
                <a:t>Мы заботимся о вас</a:t>
              </a:r>
              <a:r>
                <a:rPr lang="en-US" sz="2400" b="1" dirty="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!</a:t>
              </a:r>
              <a:endParaRPr sz="2400" b="1" dirty="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sp>
        <p:nvSpPr>
          <p:cNvPr id="181" name="Google Shape;181;p23"/>
          <p:cNvSpPr txBox="1"/>
          <p:nvPr/>
        </p:nvSpPr>
        <p:spPr>
          <a:xfrm>
            <a:off x="512949" y="4509375"/>
            <a:ext cx="7827745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latin typeface="Poppins"/>
                <a:ea typeface="Poppins"/>
                <a:cs typeface="Poppins"/>
                <a:sym typeface="Poppins"/>
              </a:rPr>
              <a:t>Аудиофайлы для правильных и неправильных ответов</a:t>
            </a:r>
            <a:r>
              <a:rPr lang="en-US" sz="1900" dirty="0"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1900" u="sng" dirty="0" err="1">
                <a:latin typeface="Poppins"/>
                <a:ea typeface="Poppins"/>
                <a:cs typeface="Poppins"/>
                <a:sym typeface="Poppins"/>
                <a:hlinkClick r:id="rId12"/>
              </a:rPr>
              <a:t>FreeSound</a:t>
            </a:r>
            <a:endParaRPr sz="1900" dirty="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2">
  <p:cSld name="TITLE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342142" y="448117"/>
            <a:ext cx="11548450" cy="5917321"/>
          </a:xfrm>
          <a:custGeom>
            <a:avLst/>
            <a:gdLst/>
            <a:ahLst/>
            <a:cxnLst/>
            <a:rect l="l" t="t" r="r" b="b"/>
            <a:pathLst>
              <a:path w="11322010" h="5801295" extrusionOk="0">
                <a:moveTo>
                  <a:pt x="210434" y="4317664"/>
                </a:moveTo>
                <a:cubicBezTo>
                  <a:pt x="326653" y="4317664"/>
                  <a:pt x="420868" y="4411879"/>
                  <a:pt x="420868" y="4528098"/>
                </a:cubicBezTo>
                <a:cubicBezTo>
                  <a:pt x="420868" y="4531125"/>
                  <a:pt x="420867" y="4534153"/>
                  <a:pt x="420867" y="4537180"/>
                </a:cubicBezTo>
                <a:cubicBezTo>
                  <a:pt x="420867" y="4653399"/>
                  <a:pt x="326652" y="4747614"/>
                  <a:pt x="210433" y="4747614"/>
                </a:cubicBezTo>
                <a:lnTo>
                  <a:pt x="210434" y="4747613"/>
                </a:lnTo>
                <a:cubicBezTo>
                  <a:pt x="94215" y="4747613"/>
                  <a:pt x="0" y="4653398"/>
                  <a:pt x="0" y="4537179"/>
                </a:cubicBezTo>
                <a:lnTo>
                  <a:pt x="0" y="4528098"/>
                </a:lnTo>
                <a:cubicBezTo>
                  <a:pt x="0" y="4411879"/>
                  <a:pt x="94215" y="4317664"/>
                  <a:pt x="210434" y="4317664"/>
                </a:cubicBezTo>
                <a:close/>
                <a:moveTo>
                  <a:pt x="11111576" y="1109190"/>
                </a:moveTo>
                <a:cubicBezTo>
                  <a:pt x="11227795" y="1109190"/>
                  <a:pt x="11322010" y="1203405"/>
                  <a:pt x="11322010" y="1319624"/>
                </a:cubicBezTo>
                <a:cubicBezTo>
                  <a:pt x="11322010" y="1322651"/>
                  <a:pt x="11322009" y="1325679"/>
                  <a:pt x="11322009" y="1328706"/>
                </a:cubicBezTo>
                <a:cubicBezTo>
                  <a:pt x="11322009" y="1444925"/>
                  <a:pt x="11227794" y="1539140"/>
                  <a:pt x="11111575" y="1539140"/>
                </a:cubicBezTo>
                <a:lnTo>
                  <a:pt x="11111576" y="1539139"/>
                </a:lnTo>
                <a:cubicBezTo>
                  <a:pt x="10995357" y="1539139"/>
                  <a:pt x="10901142" y="1444924"/>
                  <a:pt x="10901142" y="1328705"/>
                </a:cubicBezTo>
                <a:lnTo>
                  <a:pt x="10901142" y="1319624"/>
                </a:lnTo>
                <a:cubicBezTo>
                  <a:pt x="10901142" y="1203405"/>
                  <a:pt x="10995357" y="1109190"/>
                  <a:pt x="11111576" y="1109190"/>
                </a:cubicBezTo>
                <a:close/>
                <a:moveTo>
                  <a:pt x="1370447" y="0"/>
                </a:moveTo>
                <a:lnTo>
                  <a:pt x="9971749" y="0"/>
                </a:lnTo>
                <a:cubicBezTo>
                  <a:pt x="10074789" y="0"/>
                  <a:pt x="10158319" y="83530"/>
                  <a:pt x="10158319" y="186570"/>
                </a:cubicBezTo>
                <a:lnTo>
                  <a:pt x="10158319" y="261402"/>
                </a:lnTo>
                <a:lnTo>
                  <a:pt x="10720482" y="261402"/>
                </a:lnTo>
                <a:cubicBezTo>
                  <a:pt x="10839209" y="261402"/>
                  <a:pt x="10935457" y="357650"/>
                  <a:pt x="10935457" y="476377"/>
                </a:cubicBezTo>
                <a:lnTo>
                  <a:pt x="10935456" y="476377"/>
                </a:lnTo>
                <a:cubicBezTo>
                  <a:pt x="10935456" y="595104"/>
                  <a:pt x="10839208" y="691352"/>
                  <a:pt x="10720481" y="691352"/>
                </a:cubicBezTo>
                <a:lnTo>
                  <a:pt x="10158319" y="691352"/>
                </a:lnTo>
                <a:lnTo>
                  <a:pt x="10158319" y="691353"/>
                </a:lnTo>
                <a:lnTo>
                  <a:pt x="9818193" y="691353"/>
                </a:lnTo>
                <a:cubicBezTo>
                  <a:pt x="9729148" y="691353"/>
                  <a:pt x="9652747" y="745493"/>
                  <a:pt x="9620112" y="822650"/>
                </a:cubicBezTo>
                <a:lnTo>
                  <a:pt x="9603218" y="906328"/>
                </a:lnTo>
                <a:lnTo>
                  <a:pt x="9620112" y="990005"/>
                </a:lnTo>
                <a:cubicBezTo>
                  <a:pt x="9644588" y="1047874"/>
                  <a:pt x="9693683" y="1092794"/>
                  <a:pt x="9754266" y="1111637"/>
                </a:cubicBezTo>
                <a:lnTo>
                  <a:pt x="9778143" y="1115247"/>
                </a:lnTo>
                <a:lnTo>
                  <a:pt x="10528721" y="1115247"/>
                </a:lnTo>
                <a:cubicBezTo>
                  <a:pt x="10647448" y="1115247"/>
                  <a:pt x="10743696" y="1211495"/>
                  <a:pt x="10743696" y="1330222"/>
                </a:cubicBezTo>
                <a:lnTo>
                  <a:pt x="10743695" y="1330222"/>
                </a:lnTo>
                <a:cubicBezTo>
                  <a:pt x="10743695" y="1448949"/>
                  <a:pt x="10647447" y="1545197"/>
                  <a:pt x="10528720" y="1545197"/>
                </a:cubicBezTo>
                <a:lnTo>
                  <a:pt x="10158319" y="1545197"/>
                </a:lnTo>
                <a:lnTo>
                  <a:pt x="10158319" y="5614725"/>
                </a:lnTo>
                <a:cubicBezTo>
                  <a:pt x="10158319" y="5717765"/>
                  <a:pt x="10074789" y="5801295"/>
                  <a:pt x="9971749" y="5801295"/>
                </a:cubicBezTo>
                <a:lnTo>
                  <a:pt x="1370447" y="5801295"/>
                </a:lnTo>
                <a:cubicBezTo>
                  <a:pt x="1267407" y="5801295"/>
                  <a:pt x="1183877" y="5717765"/>
                  <a:pt x="1183877" y="5614725"/>
                </a:cubicBezTo>
                <a:lnTo>
                  <a:pt x="1183877" y="5595403"/>
                </a:lnTo>
                <a:lnTo>
                  <a:pt x="660063" y="5595402"/>
                </a:lnTo>
                <a:cubicBezTo>
                  <a:pt x="571017" y="5595402"/>
                  <a:pt x="494616" y="5541263"/>
                  <a:pt x="461981" y="5464105"/>
                </a:cubicBezTo>
                <a:lnTo>
                  <a:pt x="445087" y="5380428"/>
                </a:lnTo>
                <a:lnTo>
                  <a:pt x="461981" y="5296750"/>
                </a:lnTo>
                <a:cubicBezTo>
                  <a:pt x="486457" y="5238882"/>
                  <a:pt x="535552" y="5193962"/>
                  <a:pt x="596135" y="5175118"/>
                </a:cubicBezTo>
                <a:lnTo>
                  <a:pt x="606656" y="5173528"/>
                </a:lnTo>
                <a:lnTo>
                  <a:pt x="1653185" y="5173528"/>
                </a:lnTo>
                <a:cubicBezTo>
                  <a:pt x="1771913" y="5173528"/>
                  <a:pt x="1868161" y="5077280"/>
                  <a:pt x="1868161" y="4958553"/>
                </a:cubicBezTo>
                <a:lnTo>
                  <a:pt x="1868162" y="4958553"/>
                </a:lnTo>
                <a:cubicBezTo>
                  <a:pt x="1868162" y="4839826"/>
                  <a:pt x="1771914" y="4743578"/>
                  <a:pt x="1653186" y="4743578"/>
                </a:cubicBezTo>
                <a:lnTo>
                  <a:pt x="1183877" y="4743578"/>
                </a:lnTo>
                <a:lnTo>
                  <a:pt x="1183877" y="4743577"/>
                </a:lnTo>
                <a:lnTo>
                  <a:pt x="852834" y="4743577"/>
                </a:lnTo>
                <a:cubicBezTo>
                  <a:pt x="763789" y="4743577"/>
                  <a:pt x="687388" y="4689438"/>
                  <a:pt x="654753" y="4612280"/>
                </a:cubicBezTo>
                <a:lnTo>
                  <a:pt x="637859" y="4528603"/>
                </a:lnTo>
                <a:lnTo>
                  <a:pt x="654753" y="4444925"/>
                </a:lnTo>
                <a:cubicBezTo>
                  <a:pt x="687388" y="4367768"/>
                  <a:pt x="763789" y="4313628"/>
                  <a:pt x="852834" y="4313628"/>
                </a:cubicBezTo>
                <a:lnTo>
                  <a:pt x="1183877" y="4313628"/>
                </a:lnTo>
                <a:lnTo>
                  <a:pt x="1183877" y="186570"/>
                </a:lnTo>
                <a:cubicBezTo>
                  <a:pt x="1183877" y="83530"/>
                  <a:pt x="1267407" y="0"/>
                  <a:pt x="1370447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4"/>
          <p:cNvSpPr/>
          <p:nvPr/>
        </p:nvSpPr>
        <p:spPr>
          <a:xfrm>
            <a:off x="2412675" y="1524000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Правильный ответ</a:t>
            </a:r>
            <a:endParaRPr dirty="0"/>
          </a:p>
        </p:txBody>
      </p:sp>
      <p:sp>
        <p:nvSpPr>
          <p:cNvPr id="23" name="Google Shape;23;p4"/>
          <p:cNvSpPr/>
          <p:nvPr/>
        </p:nvSpPr>
        <p:spPr>
          <a:xfrm>
            <a:off x="4808157" y="1524000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24" name="Google Shape;24;p4"/>
          <p:cNvSpPr/>
          <p:nvPr/>
        </p:nvSpPr>
        <p:spPr>
          <a:xfrm>
            <a:off x="2412675" y="3457969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25" name="Google Shape;25;p4"/>
          <p:cNvSpPr/>
          <p:nvPr/>
        </p:nvSpPr>
        <p:spPr>
          <a:xfrm>
            <a:off x="4808157" y="3457969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sz="1800"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" name="Google Shape;26;p4"/>
          <p:cNvSpPr txBox="1"/>
          <p:nvPr/>
        </p:nvSpPr>
        <p:spPr>
          <a:xfrm>
            <a:off x="7203625" y="1571850"/>
            <a:ext cx="2817300" cy="3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Здесь должен находиться вопрос № 2</a:t>
            </a:r>
            <a:endParaRPr sz="2000" i="1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3">
  <p:cSld name="TITLE_1_1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342142" y="448117"/>
            <a:ext cx="11548450" cy="5917321"/>
          </a:xfrm>
          <a:custGeom>
            <a:avLst/>
            <a:gdLst/>
            <a:ahLst/>
            <a:cxnLst/>
            <a:rect l="l" t="t" r="r" b="b"/>
            <a:pathLst>
              <a:path w="11322010" h="5801295" extrusionOk="0">
                <a:moveTo>
                  <a:pt x="210434" y="4317664"/>
                </a:moveTo>
                <a:cubicBezTo>
                  <a:pt x="326653" y="4317664"/>
                  <a:pt x="420868" y="4411879"/>
                  <a:pt x="420868" y="4528098"/>
                </a:cubicBezTo>
                <a:cubicBezTo>
                  <a:pt x="420868" y="4531125"/>
                  <a:pt x="420867" y="4534153"/>
                  <a:pt x="420867" y="4537180"/>
                </a:cubicBezTo>
                <a:cubicBezTo>
                  <a:pt x="420867" y="4653399"/>
                  <a:pt x="326652" y="4747614"/>
                  <a:pt x="210433" y="4747614"/>
                </a:cubicBezTo>
                <a:lnTo>
                  <a:pt x="210434" y="4747613"/>
                </a:lnTo>
                <a:cubicBezTo>
                  <a:pt x="94215" y="4747613"/>
                  <a:pt x="0" y="4653398"/>
                  <a:pt x="0" y="4537179"/>
                </a:cubicBezTo>
                <a:lnTo>
                  <a:pt x="0" y="4528098"/>
                </a:lnTo>
                <a:cubicBezTo>
                  <a:pt x="0" y="4411879"/>
                  <a:pt x="94215" y="4317664"/>
                  <a:pt x="210434" y="4317664"/>
                </a:cubicBezTo>
                <a:close/>
                <a:moveTo>
                  <a:pt x="11111576" y="1109190"/>
                </a:moveTo>
                <a:cubicBezTo>
                  <a:pt x="11227795" y="1109190"/>
                  <a:pt x="11322010" y="1203405"/>
                  <a:pt x="11322010" y="1319624"/>
                </a:cubicBezTo>
                <a:cubicBezTo>
                  <a:pt x="11322010" y="1322651"/>
                  <a:pt x="11322009" y="1325679"/>
                  <a:pt x="11322009" y="1328706"/>
                </a:cubicBezTo>
                <a:cubicBezTo>
                  <a:pt x="11322009" y="1444925"/>
                  <a:pt x="11227794" y="1539140"/>
                  <a:pt x="11111575" y="1539140"/>
                </a:cubicBezTo>
                <a:lnTo>
                  <a:pt x="11111576" y="1539139"/>
                </a:lnTo>
                <a:cubicBezTo>
                  <a:pt x="10995357" y="1539139"/>
                  <a:pt x="10901142" y="1444924"/>
                  <a:pt x="10901142" y="1328705"/>
                </a:cubicBezTo>
                <a:lnTo>
                  <a:pt x="10901142" y="1319624"/>
                </a:lnTo>
                <a:cubicBezTo>
                  <a:pt x="10901142" y="1203405"/>
                  <a:pt x="10995357" y="1109190"/>
                  <a:pt x="11111576" y="1109190"/>
                </a:cubicBezTo>
                <a:close/>
                <a:moveTo>
                  <a:pt x="1370447" y="0"/>
                </a:moveTo>
                <a:lnTo>
                  <a:pt x="9971749" y="0"/>
                </a:lnTo>
                <a:cubicBezTo>
                  <a:pt x="10074789" y="0"/>
                  <a:pt x="10158319" y="83530"/>
                  <a:pt x="10158319" y="186570"/>
                </a:cubicBezTo>
                <a:lnTo>
                  <a:pt x="10158319" y="261402"/>
                </a:lnTo>
                <a:lnTo>
                  <a:pt x="10720482" y="261402"/>
                </a:lnTo>
                <a:cubicBezTo>
                  <a:pt x="10839209" y="261402"/>
                  <a:pt x="10935457" y="357650"/>
                  <a:pt x="10935457" y="476377"/>
                </a:cubicBezTo>
                <a:lnTo>
                  <a:pt x="10935456" y="476377"/>
                </a:lnTo>
                <a:cubicBezTo>
                  <a:pt x="10935456" y="595104"/>
                  <a:pt x="10839208" y="691352"/>
                  <a:pt x="10720481" y="691352"/>
                </a:cubicBezTo>
                <a:lnTo>
                  <a:pt x="10158319" y="691352"/>
                </a:lnTo>
                <a:lnTo>
                  <a:pt x="10158319" y="691353"/>
                </a:lnTo>
                <a:lnTo>
                  <a:pt x="9818193" y="691353"/>
                </a:lnTo>
                <a:cubicBezTo>
                  <a:pt x="9729148" y="691353"/>
                  <a:pt x="9652747" y="745493"/>
                  <a:pt x="9620112" y="822650"/>
                </a:cubicBezTo>
                <a:lnTo>
                  <a:pt x="9603218" y="906328"/>
                </a:lnTo>
                <a:lnTo>
                  <a:pt x="9620112" y="990005"/>
                </a:lnTo>
                <a:cubicBezTo>
                  <a:pt x="9644588" y="1047874"/>
                  <a:pt x="9693683" y="1092794"/>
                  <a:pt x="9754266" y="1111637"/>
                </a:cubicBezTo>
                <a:lnTo>
                  <a:pt x="9778143" y="1115247"/>
                </a:lnTo>
                <a:lnTo>
                  <a:pt x="10528721" y="1115247"/>
                </a:lnTo>
                <a:cubicBezTo>
                  <a:pt x="10647448" y="1115247"/>
                  <a:pt x="10743696" y="1211495"/>
                  <a:pt x="10743696" y="1330222"/>
                </a:cubicBezTo>
                <a:lnTo>
                  <a:pt x="10743695" y="1330222"/>
                </a:lnTo>
                <a:cubicBezTo>
                  <a:pt x="10743695" y="1448949"/>
                  <a:pt x="10647447" y="1545197"/>
                  <a:pt x="10528720" y="1545197"/>
                </a:cubicBezTo>
                <a:lnTo>
                  <a:pt x="10158319" y="1545197"/>
                </a:lnTo>
                <a:lnTo>
                  <a:pt x="10158319" y="5614725"/>
                </a:lnTo>
                <a:cubicBezTo>
                  <a:pt x="10158319" y="5717765"/>
                  <a:pt x="10074789" y="5801295"/>
                  <a:pt x="9971749" y="5801295"/>
                </a:cubicBezTo>
                <a:lnTo>
                  <a:pt x="1370447" y="5801295"/>
                </a:lnTo>
                <a:cubicBezTo>
                  <a:pt x="1267407" y="5801295"/>
                  <a:pt x="1183877" y="5717765"/>
                  <a:pt x="1183877" y="5614725"/>
                </a:cubicBezTo>
                <a:lnTo>
                  <a:pt x="1183877" y="5595403"/>
                </a:lnTo>
                <a:lnTo>
                  <a:pt x="660063" y="5595402"/>
                </a:lnTo>
                <a:cubicBezTo>
                  <a:pt x="571017" y="5595402"/>
                  <a:pt x="494616" y="5541263"/>
                  <a:pt x="461981" y="5464105"/>
                </a:cubicBezTo>
                <a:lnTo>
                  <a:pt x="445087" y="5380428"/>
                </a:lnTo>
                <a:lnTo>
                  <a:pt x="461981" y="5296750"/>
                </a:lnTo>
                <a:cubicBezTo>
                  <a:pt x="486457" y="5238882"/>
                  <a:pt x="535552" y="5193962"/>
                  <a:pt x="596135" y="5175118"/>
                </a:cubicBezTo>
                <a:lnTo>
                  <a:pt x="606656" y="5173528"/>
                </a:lnTo>
                <a:lnTo>
                  <a:pt x="1653185" y="5173528"/>
                </a:lnTo>
                <a:cubicBezTo>
                  <a:pt x="1771913" y="5173528"/>
                  <a:pt x="1868161" y="5077280"/>
                  <a:pt x="1868161" y="4958553"/>
                </a:cubicBezTo>
                <a:lnTo>
                  <a:pt x="1868162" y="4958553"/>
                </a:lnTo>
                <a:cubicBezTo>
                  <a:pt x="1868162" y="4839826"/>
                  <a:pt x="1771914" y="4743578"/>
                  <a:pt x="1653186" y="4743578"/>
                </a:cubicBezTo>
                <a:lnTo>
                  <a:pt x="1183877" y="4743578"/>
                </a:lnTo>
                <a:lnTo>
                  <a:pt x="1183877" y="4743577"/>
                </a:lnTo>
                <a:lnTo>
                  <a:pt x="852834" y="4743577"/>
                </a:lnTo>
                <a:cubicBezTo>
                  <a:pt x="763789" y="4743577"/>
                  <a:pt x="687388" y="4689438"/>
                  <a:pt x="654753" y="4612280"/>
                </a:cubicBezTo>
                <a:lnTo>
                  <a:pt x="637859" y="4528603"/>
                </a:lnTo>
                <a:lnTo>
                  <a:pt x="654753" y="4444925"/>
                </a:lnTo>
                <a:cubicBezTo>
                  <a:pt x="687388" y="4367768"/>
                  <a:pt x="763789" y="4313628"/>
                  <a:pt x="852834" y="4313628"/>
                </a:cubicBezTo>
                <a:lnTo>
                  <a:pt x="1183877" y="4313628"/>
                </a:lnTo>
                <a:lnTo>
                  <a:pt x="1183877" y="186570"/>
                </a:lnTo>
                <a:cubicBezTo>
                  <a:pt x="1183877" y="83530"/>
                  <a:pt x="1267407" y="0"/>
                  <a:pt x="1370447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5"/>
          <p:cNvSpPr/>
          <p:nvPr/>
        </p:nvSpPr>
        <p:spPr>
          <a:xfrm>
            <a:off x="2412675" y="1524000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30" name="Google Shape;30;p5"/>
          <p:cNvSpPr/>
          <p:nvPr/>
        </p:nvSpPr>
        <p:spPr>
          <a:xfrm>
            <a:off x="4808157" y="1524000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31" name="Google Shape;31;p5"/>
          <p:cNvSpPr/>
          <p:nvPr/>
        </p:nvSpPr>
        <p:spPr>
          <a:xfrm>
            <a:off x="2412675" y="3457969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Правильный ответ</a:t>
            </a:r>
            <a:endParaRPr dirty="0"/>
          </a:p>
        </p:txBody>
      </p:sp>
      <p:sp>
        <p:nvSpPr>
          <p:cNvPr id="32" name="Google Shape;32;p5"/>
          <p:cNvSpPr/>
          <p:nvPr/>
        </p:nvSpPr>
        <p:spPr>
          <a:xfrm>
            <a:off x="4808157" y="3457969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sz="1800"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7203625" y="1571850"/>
            <a:ext cx="2817300" cy="3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Здесь должен находиться вопрос № 3</a:t>
            </a:r>
            <a:endParaRPr sz="2000" i="1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4">
  <p:cSld name="TITLE_1_1_1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342142" y="448117"/>
            <a:ext cx="11548450" cy="5917321"/>
          </a:xfrm>
          <a:custGeom>
            <a:avLst/>
            <a:gdLst/>
            <a:ahLst/>
            <a:cxnLst/>
            <a:rect l="l" t="t" r="r" b="b"/>
            <a:pathLst>
              <a:path w="11322010" h="5801295" extrusionOk="0">
                <a:moveTo>
                  <a:pt x="210434" y="4317664"/>
                </a:moveTo>
                <a:cubicBezTo>
                  <a:pt x="326653" y="4317664"/>
                  <a:pt x="420868" y="4411879"/>
                  <a:pt x="420868" y="4528098"/>
                </a:cubicBezTo>
                <a:cubicBezTo>
                  <a:pt x="420868" y="4531125"/>
                  <a:pt x="420867" y="4534153"/>
                  <a:pt x="420867" y="4537180"/>
                </a:cubicBezTo>
                <a:cubicBezTo>
                  <a:pt x="420867" y="4653399"/>
                  <a:pt x="326652" y="4747614"/>
                  <a:pt x="210433" y="4747614"/>
                </a:cubicBezTo>
                <a:lnTo>
                  <a:pt x="210434" y="4747613"/>
                </a:lnTo>
                <a:cubicBezTo>
                  <a:pt x="94215" y="4747613"/>
                  <a:pt x="0" y="4653398"/>
                  <a:pt x="0" y="4537179"/>
                </a:cubicBezTo>
                <a:lnTo>
                  <a:pt x="0" y="4528098"/>
                </a:lnTo>
                <a:cubicBezTo>
                  <a:pt x="0" y="4411879"/>
                  <a:pt x="94215" y="4317664"/>
                  <a:pt x="210434" y="4317664"/>
                </a:cubicBezTo>
                <a:close/>
                <a:moveTo>
                  <a:pt x="11111576" y="1109190"/>
                </a:moveTo>
                <a:cubicBezTo>
                  <a:pt x="11227795" y="1109190"/>
                  <a:pt x="11322010" y="1203405"/>
                  <a:pt x="11322010" y="1319624"/>
                </a:cubicBezTo>
                <a:cubicBezTo>
                  <a:pt x="11322010" y="1322651"/>
                  <a:pt x="11322009" y="1325679"/>
                  <a:pt x="11322009" y="1328706"/>
                </a:cubicBezTo>
                <a:cubicBezTo>
                  <a:pt x="11322009" y="1444925"/>
                  <a:pt x="11227794" y="1539140"/>
                  <a:pt x="11111575" y="1539140"/>
                </a:cubicBezTo>
                <a:lnTo>
                  <a:pt x="11111576" y="1539139"/>
                </a:lnTo>
                <a:cubicBezTo>
                  <a:pt x="10995357" y="1539139"/>
                  <a:pt x="10901142" y="1444924"/>
                  <a:pt x="10901142" y="1328705"/>
                </a:cubicBezTo>
                <a:lnTo>
                  <a:pt x="10901142" y="1319624"/>
                </a:lnTo>
                <a:cubicBezTo>
                  <a:pt x="10901142" y="1203405"/>
                  <a:pt x="10995357" y="1109190"/>
                  <a:pt x="11111576" y="1109190"/>
                </a:cubicBezTo>
                <a:close/>
                <a:moveTo>
                  <a:pt x="1370447" y="0"/>
                </a:moveTo>
                <a:lnTo>
                  <a:pt x="9971749" y="0"/>
                </a:lnTo>
                <a:cubicBezTo>
                  <a:pt x="10074789" y="0"/>
                  <a:pt x="10158319" y="83530"/>
                  <a:pt x="10158319" y="186570"/>
                </a:cubicBezTo>
                <a:lnTo>
                  <a:pt x="10158319" y="261402"/>
                </a:lnTo>
                <a:lnTo>
                  <a:pt x="10720482" y="261402"/>
                </a:lnTo>
                <a:cubicBezTo>
                  <a:pt x="10839209" y="261402"/>
                  <a:pt x="10935457" y="357650"/>
                  <a:pt x="10935457" y="476377"/>
                </a:cubicBezTo>
                <a:lnTo>
                  <a:pt x="10935456" y="476377"/>
                </a:lnTo>
                <a:cubicBezTo>
                  <a:pt x="10935456" y="595104"/>
                  <a:pt x="10839208" y="691352"/>
                  <a:pt x="10720481" y="691352"/>
                </a:cubicBezTo>
                <a:lnTo>
                  <a:pt x="10158319" y="691352"/>
                </a:lnTo>
                <a:lnTo>
                  <a:pt x="10158319" y="691353"/>
                </a:lnTo>
                <a:lnTo>
                  <a:pt x="9818193" y="691353"/>
                </a:lnTo>
                <a:cubicBezTo>
                  <a:pt x="9729148" y="691353"/>
                  <a:pt x="9652747" y="745493"/>
                  <a:pt x="9620112" y="822650"/>
                </a:cubicBezTo>
                <a:lnTo>
                  <a:pt x="9603218" y="906328"/>
                </a:lnTo>
                <a:lnTo>
                  <a:pt x="9620112" y="990005"/>
                </a:lnTo>
                <a:cubicBezTo>
                  <a:pt x="9644588" y="1047874"/>
                  <a:pt x="9693683" y="1092794"/>
                  <a:pt x="9754266" y="1111637"/>
                </a:cubicBezTo>
                <a:lnTo>
                  <a:pt x="9778143" y="1115247"/>
                </a:lnTo>
                <a:lnTo>
                  <a:pt x="10528721" y="1115247"/>
                </a:lnTo>
                <a:cubicBezTo>
                  <a:pt x="10647448" y="1115247"/>
                  <a:pt x="10743696" y="1211495"/>
                  <a:pt x="10743696" y="1330222"/>
                </a:cubicBezTo>
                <a:lnTo>
                  <a:pt x="10743695" y="1330222"/>
                </a:lnTo>
                <a:cubicBezTo>
                  <a:pt x="10743695" y="1448949"/>
                  <a:pt x="10647447" y="1545197"/>
                  <a:pt x="10528720" y="1545197"/>
                </a:cubicBezTo>
                <a:lnTo>
                  <a:pt x="10158319" y="1545197"/>
                </a:lnTo>
                <a:lnTo>
                  <a:pt x="10158319" y="5614725"/>
                </a:lnTo>
                <a:cubicBezTo>
                  <a:pt x="10158319" y="5717765"/>
                  <a:pt x="10074789" y="5801295"/>
                  <a:pt x="9971749" y="5801295"/>
                </a:cubicBezTo>
                <a:lnTo>
                  <a:pt x="1370447" y="5801295"/>
                </a:lnTo>
                <a:cubicBezTo>
                  <a:pt x="1267407" y="5801295"/>
                  <a:pt x="1183877" y="5717765"/>
                  <a:pt x="1183877" y="5614725"/>
                </a:cubicBezTo>
                <a:lnTo>
                  <a:pt x="1183877" y="5595403"/>
                </a:lnTo>
                <a:lnTo>
                  <a:pt x="660063" y="5595402"/>
                </a:lnTo>
                <a:cubicBezTo>
                  <a:pt x="571017" y="5595402"/>
                  <a:pt x="494616" y="5541263"/>
                  <a:pt x="461981" y="5464105"/>
                </a:cubicBezTo>
                <a:lnTo>
                  <a:pt x="445087" y="5380428"/>
                </a:lnTo>
                <a:lnTo>
                  <a:pt x="461981" y="5296750"/>
                </a:lnTo>
                <a:cubicBezTo>
                  <a:pt x="486457" y="5238882"/>
                  <a:pt x="535552" y="5193962"/>
                  <a:pt x="596135" y="5175118"/>
                </a:cubicBezTo>
                <a:lnTo>
                  <a:pt x="606656" y="5173528"/>
                </a:lnTo>
                <a:lnTo>
                  <a:pt x="1653185" y="5173528"/>
                </a:lnTo>
                <a:cubicBezTo>
                  <a:pt x="1771913" y="5173528"/>
                  <a:pt x="1868161" y="5077280"/>
                  <a:pt x="1868161" y="4958553"/>
                </a:cubicBezTo>
                <a:lnTo>
                  <a:pt x="1868162" y="4958553"/>
                </a:lnTo>
                <a:cubicBezTo>
                  <a:pt x="1868162" y="4839826"/>
                  <a:pt x="1771914" y="4743578"/>
                  <a:pt x="1653186" y="4743578"/>
                </a:cubicBezTo>
                <a:lnTo>
                  <a:pt x="1183877" y="4743578"/>
                </a:lnTo>
                <a:lnTo>
                  <a:pt x="1183877" y="4743577"/>
                </a:lnTo>
                <a:lnTo>
                  <a:pt x="852834" y="4743577"/>
                </a:lnTo>
                <a:cubicBezTo>
                  <a:pt x="763789" y="4743577"/>
                  <a:pt x="687388" y="4689438"/>
                  <a:pt x="654753" y="4612280"/>
                </a:cubicBezTo>
                <a:lnTo>
                  <a:pt x="637859" y="4528603"/>
                </a:lnTo>
                <a:lnTo>
                  <a:pt x="654753" y="4444925"/>
                </a:lnTo>
                <a:cubicBezTo>
                  <a:pt x="687388" y="4367768"/>
                  <a:pt x="763789" y="4313628"/>
                  <a:pt x="852834" y="4313628"/>
                </a:cubicBezTo>
                <a:lnTo>
                  <a:pt x="1183877" y="4313628"/>
                </a:lnTo>
                <a:lnTo>
                  <a:pt x="1183877" y="186570"/>
                </a:lnTo>
                <a:cubicBezTo>
                  <a:pt x="1183877" y="83530"/>
                  <a:pt x="1267407" y="0"/>
                  <a:pt x="1370447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6"/>
          <p:cNvSpPr/>
          <p:nvPr/>
        </p:nvSpPr>
        <p:spPr>
          <a:xfrm>
            <a:off x="2412675" y="1524000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37" name="Google Shape;37;p6"/>
          <p:cNvSpPr/>
          <p:nvPr/>
        </p:nvSpPr>
        <p:spPr>
          <a:xfrm>
            <a:off x="4808157" y="1524000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Правильный ответ</a:t>
            </a:r>
            <a:endParaRPr dirty="0"/>
          </a:p>
        </p:txBody>
      </p:sp>
      <p:sp>
        <p:nvSpPr>
          <p:cNvPr id="38" name="Google Shape;38;p6"/>
          <p:cNvSpPr/>
          <p:nvPr/>
        </p:nvSpPr>
        <p:spPr>
          <a:xfrm>
            <a:off x="2412675" y="3457969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39" name="Google Shape;39;p6"/>
          <p:cNvSpPr/>
          <p:nvPr/>
        </p:nvSpPr>
        <p:spPr>
          <a:xfrm>
            <a:off x="4808157" y="3457969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sz="1800"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" name="Google Shape;40;p6"/>
          <p:cNvSpPr txBox="1"/>
          <p:nvPr/>
        </p:nvSpPr>
        <p:spPr>
          <a:xfrm>
            <a:off x="7203625" y="1571850"/>
            <a:ext cx="2817300" cy="3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Здесь должен находиться вопрос № 4</a:t>
            </a:r>
            <a:endParaRPr sz="2000" i="1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5">
  <p:cSld name="TITLE_1_1_1_1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342142" y="448117"/>
            <a:ext cx="11548450" cy="5917321"/>
          </a:xfrm>
          <a:custGeom>
            <a:avLst/>
            <a:gdLst/>
            <a:ahLst/>
            <a:cxnLst/>
            <a:rect l="l" t="t" r="r" b="b"/>
            <a:pathLst>
              <a:path w="11322010" h="5801295" extrusionOk="0">
                <a:moveTo>
                  <a:pt x="210434" y="4317664"/>
                </a:moveTo>
                <a:cubicBezTo>
                  <a:pt x="326653" y="4317664"/>
                  <a:pt x="420868" y="4411879"/>
                  <a:pt x="420868" y="4528098"/>
                </a:cubicBezTo>
                <a:cubicBezTo>
                  <a:pt x="420868" y="4531125"/>
                  <a:pt x="420867" y="4534153"/>
                  <a:pt x="420867" y="4537180"/>
                </a:cubicBezTo>
                <a:cubicBezTo>
                  <a:pt x="420867" y="4653399"/>
                  <a:pt x="326652" y="4747614"/>
                  <a:pt x="210433" y="4747614"/>
                </a:cubicBezTo>
                <a:lnTo>
                  <a:pt x="210434" y="4747613"/>
                </a:lnTo>
                <a:cubicBezTo>
                  <a:pt x="94215" y="4747613"/>
                  <a:pt x="0" y="4653398"/>
                  <a:pt x="0" y="4537179"/>
                </a:cubicBezTo>
                <a:lnTo>
                  <a:pt x="0" y="4528098"/>
                </a:lnTo>
                <a:cubicBezTo>
                  <a:pt x="0" y="4411879"/>
                  <a:pt x="94215" y="4317664"/>
                  <a:pt x="210434" y="4317664"/>
                </a:cubicBezTo>
                <a:close/>
                <a:moveTo>
                  <a:pt x="11111576" y="1109190"/>
                </a:moveTo>
                <a:cubicBezTo>
                  <a:pt x="11227795" y="1109190"/>
                  <a:pt x="11322010" y="1203405"/>
                  <a:pt x="11322010" y="1319624"/>
                </a:cubicBezTo>
                <a:cubicBezTo>
                  <a:pt x="11322010" y="1322651"/>
                  <a:pt x="11322009" y="1325679"/>
                  <a:pt x="11322009" y="1328706"/>
                </a:cubicBezTo>
                <a:cubicBezTo>
                  <a:pt x="11322009" y="1444925"/>
                  <a:pt x="11227794" y="1539140"/>
                  <a:pt x="11111575" y="1539140"/>
                </a:cubicBezTo>
                <a:lnTo>
                  <a:pt x="11111576" y="1539139"/>
                </a:lnTo>
                <a:cubicBezTo>
                  <a:pt x="10995357" y="1539139"/>
                  <a:pt x="10901142" y="1444924"/>
                  <a:pt x="10901142" y="1328705"/>
                </a:cubicBezTo>
                <a:lnTo>
                  <a:pt x="10901142" y="1319624"/>
                </a:lnTo>
                <a:cubicBezTo>
                  <a:pt x="10901142" y="1203405"/>
                  <a:pt x="10995357" y="1109190"/>
                  <a:pt x="11111576" y="1109190"/>
                </a:cubicBezTo>
                <a:close/>
                <a:moveTo>
                  <a:pt x="1370447" y="0"/>
                </a:moveTo>
                <a:lnTo>
                  <a:pt x="9971749" y="0"/>
                </a:lnTo>
                <a:cubicBezTo>
                  <a:pt x="10074789" y="0"/>
                  <a:pt x="10158319" y="83530"/>
                  <a:pt x="10158319" y="186570"/>
                </a:cubicBezTo>
                <a:lnTo>
                  <a:pt x="10158319" y="261402"/>
                </a:lnTo>
                <a:lnTo>
                  <a:pt x="10720482" y="261402"/>
                </a:lnTo>
                <a:cubicBezTo>
                  <a:pt x="10839209" y="261402"/>
                  <a:pt x="10935457" y="357650"/>
                  <a:pt x="10935457" y="476377"/>
                </a:cubicBezTo>
                <a:lnTo>
                  <a:pt x="10935456" y="476377"/>
                </a:lnTo>
                <a:cubicBezTo>
                  <a:pt x="10935456" y="595104"/>
                  <a:pt x="10839208" y="691352"/>
                  <a:pt x="10720481" y="691352"/>
                </a:cubicBezTo>
                <a:lnTo>
                  <a:pt x="10158319" y="691352"/>
                </a:lnTo>
                <a:lnTo>
                  <a:pt x="10158319" y="691353"/>
                </a:lnTo>
                <a:lnTo>
                  <a:pt x="9818193" y="691353"/>
                </a:lnTo>
                <a:cubicBezTo>
                  <a:pt x="9729148" y="691353"/>
                  <a:pt x="9652747" y="745493"/>
                  <a:pt x="9620112" y="822650"/>
                </a:cubicBezTo>
                <a:lnTo>
                  <a:pt x="9603218" y="906328"/>
                </a:lnTo>
                <a:lnTo>
                  <a:pt x="9620112" y="990005"/>
                </a:lnTo>
                <a:cubicBezTo>
                  <a:pt x="9644588" y="1047874"/>
                  <a:pt x="9693683" y="1092794"/>
                  <a:pt x="9754266" y="1111637"/>
                </a:cubicBezTo>
                <a:lnTo>
                  <a:pt x="9778143" y="1115247"/>
                </a:lnTo>
                <a:lnTo>
                  <a:pt x="10528721" y="1115247"/>
                </a:lnTo>
                <a:cubicBezTo>
                  <a:pt x="10647448" y="1115247"/>
                  <a:pt x="10743696" y="1211495"/>
                  <a:pt x="10743696" y="1330222"/>
                </a:cubicBezTo>
                <a:lnTo>
                  <a:pt x="10743695" y="1330222"/>
                </a:lnTo>
                <a:cubicBezTo>
                  <a:pt x="10743695" y="1448949"/>
                  <a:pt x="10647447" y="1545197"/>
                  <a:pt x="10528720" y="1545197"/>
                </a:cubicBezTo>
                <a:lnTo>
                  <a:pt x="10158319" y="1545197"/>
                </a:lnTo>
                <a:lnTo>
                  <a:pt x="10158319" y="5614725"/>
                </a:lnTo>
                <a:cubicBezTo>
                  <a:pt x="10158319" y="5717765"/>
                  <a:pt x="10074789" y="5801295"/>
                  <a:pt x="9971749" y="5801295"/>
                </a:cubicBezTo>
                <a:lnTo>
                  <a:pt x="1370447" y="5801295"/>
                </a:lnTo>
                <a:cubicBezTo>
                  <a:pt x="1267407" y="5801295"/>
                  <a:pt x="1183877" y="5717765"/>
                  <a:pt x="1183877" y="5614725"/>
                </a:cubicBezTo>
                <a:lnTo>
                  <a:pt x="1183877" y="5595403"/>
                </a:lnTo>
                <a:lnTo>
                  <a:pt x="660063" y="5595402"/>
                </a:lnTo>
                <a:cubicBezTo>
                  <a:pt x="571017" y="5595402"/>
                  <a:pt x="494616" y="5541263"/>
                  <a:pt x="461981" y="5464105"/>
                </a:cubicBezTo>
                <a:lnTo>
                  <a:pt x="445087" y="5380428"/>
                </a:lnTo>
                <a:lnTo>
                  <a:pt x="461981" y="5296750"/>
                </a:lnTo>
                <a:cubicBezTo>
                  <a:pt x="486457" y="5238882"/>
                  <a:pt x="535552" y="5193962"/>
                  <a:pt x="596135" y="5175118"/>
                </a:cubicBezTo>
                <a:lnTo>
                  <a:pt x="606656" y="5173528"/>
                </a:lnTo>
                <a:lnTo>
                  <a:pt x="1653185" y="5173528"/>
                </a:lnTo>
                <a:cubicBezTo>
                  <a:pt x="1771913" y="5173528"/>
                  <a:pt x="1868161" y="5077280"/>
                  <a:pt x="1868161" y="4958553"/>
                </a:cubicBezTo>
                <a:lnTo>
                  <a:pt x="1868162" y="4958553"/>
                </a:lnTo>
                <a:cubicBezTo>
                  <a:pt x="1868162" y="4839826"/>
                  <a:pt x="1771914" y="4743578"/>
                  <a:pt x="1653186" y="4743578"/>
                </a:cubicBezTo>
                <a:lnTo>
                  <a:pt x="1183877" y="4743578"/>
                </a:lnTo>
                <a:lnTo>
                  <a:pt x="1183877" y="4743577"/>
                </a:lnTo>
                <a:lnTo>
                  <a:pt x="852834" y="4743577"/>
                </a:lnTo>
                <a:cubicBezTo>
                  <a:pt x="763789" y="4743577"/>
                  <a:pt x="687388" y="4689438"/>
                  <a:pt x="654753" y="4612280"/>
                </a:cubicBezTo>
                <a:lnTo>
                  <a:pt x="637859" y="4528603"/>
                </a:lnTo>
                <a:lnTo>
                  <a:pt x="654753" y="4444925"/>
                </a:lnTo>
                <a:cubicBezTo>
                  <a:pt x="687388" y="4367768"/>
                  <a:pt x="763789" y="4313628"/>
                  <a:pt x="852834" y="4313628"/>
                </a:cubicBezTo>
                <a:lnTo>
                  <a:pt x="1183877" y="4313628"/>
                </a:lnTo>
                <a:lnTo>
                  <a:pt x="1183877" y="186570"/>
                </a:lnTo>
                <a:cubicBezTo>
                  <a:pt x="1183877" y="83530"/>
                  <a:pt x="1267407" y="0"/>
                  <a:pt x="1370447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2412675" y="1524000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Правильный ответ</a:t>
            </a:r>
            <a:endParaRPr dirty="0"/>
          </a:p>
        </p:txBody>
      </p:sp>
      <p:sp>
        <p:nvSpPr>
          <p:cNvPr id="44" name="Google Shape;44;p7"/>
          <p:cNvSpPr/>
          <p:nvPr/>
        </p:nvSpPr>
        <p:spPr>
          <a:xfrm>
            <a:off x="4808157" y="1524000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45" name="Google Shape;45;p7"/>
          <p:cNvSpPr/>
          <p:nvPr/>
        </p:nvSpPr>
        <p:spPr>
          <a:xfrm>
            <a:off x="2412675" y="3457969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46" name="Google Shape;46;p7"/>
          <p:cNvSpPr/>
          <p:nvPr/>
        </p:nvSpPr>
        <p:spPr>
          <a:xfrm>
            <a:off x="4808157" y="3457969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sz="1800"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7" name="Google Shape;47;p7"/>
          <p:cNvSpPr txBox="1"/>
          <p:nvPr/>
        </p:nvSpPr>
        <p:spPr>
          <a:xfrm>
            <a:off x="7203625" y="1571850"/>
            <a:ext cx="2817300" cy="3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Здесь должен находиться вопрос № 5</a:t>
            </a:r>
            <a:endParaRPr sz="2000" i="1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6">
  <p:cSld name="TITLE_1_1_1_1_1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/>
          <p:nvPr/>
        </p:nvSpPr>
        <p:spPr>
          <a:xfrm>
            <a:off x="342142" y="448117"/>
            <a:ext cx="11548450" cy="5917321"/>
          </a:xfrm>
          <a:custGeom>
            <a:avLst/>
            <a:gdLst/>
            <a:ahLst/>
            <a:cxnLst/>
            <a:rect l="l" t="t" r="r" b="b"/>
            <a:pathLst>
              <a:path w="11322010" h="5801295" extrusionOk="0">
                <a:moveTo>
                  <a:pt x="210434" y="4317664"/>
                </a:moveTo>
                <a:cubicBezTo>
                  <a:pt x="326653" y="4317664"/>
                  <a:pt x="420868" y="4411879"/>
                  <a:pt x="420868" y="4528098"/>
                </a:cubicBezTo>
                <a:cubicBezTo>
                  <a:pt x="420868" y="4531125"/>
                  <a:pt x="420867" y="4534153"/>
                  <a:pt x="420867" y="4537180"/>
                </a:cubicBezTo>
                <a:cubicBezTo>
                  <a:pt x="420867" y="4653399"/>
                  <a:pt x="326652" y="4747614"/>
                  <a:pt x="210433" y="4747614"/>
                </a:cubicBezTo>
                <a:lnTo>
                  <a:pt x="210434" y="4747613"/>
                </a:lnTo>
                <a:cubicBezTo>
                  <a:pt x="94215" y="4747613"/>
                  <a:pt x="0" y="4653398"/>
                  <a:pt x="0" y="4537179"/>
                </a:cubicBezTo>
                <a:lnTo>
                  <a:pt x="0" y="4528098"/>
                </a:lnTo>
                <a:cubicBezTo>
                  <a:pt x="0" y="4411879"/>
                  <a:pt x="94215" y="4317664"/>
                  <a:pt x="210434" y="4317664"/>
                </a:cubicBezTo>
                <a:close/>
                <a:moveTo>
                  <a:pt x="11111576" y="1109190"/>
                </a:moveTo>
                <a:cubicBezTo>
                  <a:pt x="11227795" y="1109190"/>
                  <a:pt x="11322010" y="1203405"/>
                  <a:pt x="11322010" y="1319624"/>
                </a:cubicBezTo>
                <a:cubicBezTo>
                  <a:pt x="11322010" y="1322651"/>
                  <a:pt x="11322009" y="1325679"/>
                  <a:pt x="11322009" y="1328706"/>
                </a:cubicBezTo>
                <a:cubicBezTo>
                  <a:pt x="11322009" y="1444925"/>
                  <a:pt x="11227794" y="1539140"/>
                  <a:pt x="11111575" y="1539140"/>
                </a:cubicBezTo>
                <a:lnTo>
                  <a:pt x="11111576" y="1539139"/>
                </a:lnTo>
                <a:cubicBezTo>
                  <a:pt x="10995357" y="1539139"/>
                  <a:pt x="10901142" y="1444924"/>
                  <a:pt x="10901142" y="1328705"/>
                </a:cubicBezTo>
                <a:lnTo>
                  <a:pt x="10901142" y="1319624"/>
                </a:lnTo>
                <a:cubicBezTo>
                  <a:pt x="10901142" y="1203405"/>
                  <a:pt x="10995357" y="1109190"/>
                  <a:pt x="11111576" y="1109190"/>
                </a:cubicBezTo>
                <a:close/>
                <a:moveTo>
                  <a:pt x="1370447" y="0"/>
                </a:moveTo>
                <a:lnTo>
                  <a:pt x="9971749" y="0"/>
                </a:lnTo>
                <a:cubicBezTo>
                  <a:pt x="10074789" y="0"/>
                  <a:pt x="10158319" y="83530"/>
                  <a:pt x="10158319" y="186570"/>
                </a:cubicBezTo>
                <a:lnTo>
                  <a:pt x="10158319" y="261402"/>
                </a:lnTo>
                <a:lnTo>
                  <a:pt x="10720482" y="261402"/>
                </a:lnTo>
                <a:cubicBezTo>
                  <a:pt x="10839209" y="261402"/>
                  <a:pt x="10935457" y="357650"/>
                  <a:pt x="10935457" y="476377"/>
                </a:cubicBezTo>
                <a:lnTo>
                  <a:pt x="10935456" y="476377"/>
                </a:lnTo>
                <a:cubicBezTo>
                  <a:pt x="10935456" y="595104"/>
                  <a:pt x="10839208" y="691352"/>
                  <a:pt x="10720481" y="691352"/>
                </a:cubicBezTo>
                <a:lnTo>
                  <a:pt x="10158319" y="691352"/>
                </a:lnTo>
                <a:lnTo>
                  <a:pt x="10158319" y="691353"/>
                </a:lnTo>
                <a:lnTo>
                  <a:pt x="9818193" y="691353"/>
                </a:lnTo>
                <a:cubicBezTo>
                  <a:pt x="9729148" y="691353"/>
                  <a:pt x="9652747" y="745493"/>
                  <a:pt x="9620112" y="822650"/>
                </a:cubicBezTo>
                <a:lnTo>
                  <a:pt x="9603218" y="906328"/>
                </a:lnTo>
                <a:lnTo>
                  <a:pt x="9620112" y="990005"/>
                </a:lnTo>
                <a:cubicBezTo>
                  <a:pt x="9644588" y="1047874"/>
                  <a:pt x="9693683" y="1092794"/>
                  <a:pt x="9754266" y="1111637"/>
                </a:cubicBezTo>
                <a:lnTo>
                  <a:pt x="9778143" y="1115247"/>
                </a:lnTo>
                <a:lnTo>
                  <a:pt x="10528721" y="1115247"/>
                </a:lnTo>
                <a:cubicBezTo>
                  <a:pt x="10647448" y="1115247"/>
                  <a:pt x="10743696" y="1211495"/>
                  <a:pt x="10743696" y="1330222"/>
                </a:cubicBezTo>
                <a:lnTo>
                  <a:pt x="10743695" y="1330222"/>
                </a:lnTo>
                <a:cubicBezTo>
                  <a:pt x="10743695" y="1448949"/>
                  <a:pt x="10647447" y="1545197"/>
                  <a:pt x="10528720" y="1545197"/>
                </a:cubicBezTo>
                <a:lnTo>
                  <a:pt x="10158319" y="1545197"/>
                </a:lnTo>
                <a:lnTo>
                  <a:pt x="10158319" y="5614725"/>
                </a:lnTo>
                <a:cubicBezTo>
                  <a:pt x="10158319" y="5717765"/>
                  <a:pt x="10074789" y="5801295"/>
                  <a:pt x="9971749" y="5801295"/>
                </a:cubicBezTo>
                <a:lnTo>
                  <a:pt x="1370447" y="5801295"/>
                </a:lnTo>
                <a:cubicBezTo>
                  <a:pt x="1267407" y="5801295"/>
                  <a:pt x="1183877" y="5717765"/>
                  <a:pt x="1183877" y="5614725"/>
                </a:cubicBezTo>
                <a:lnTo>
                  <a:pt x="1183877" y="5595403"/>
                </a:lnTo>
                <a:lnTo>
                  <a:pt x="660063" y="5595402"/>
                </a:lnTo>
                <a:cubicBezTo>
                  <a:pt x="571017" y="5595402"/>
                  <a:pt x="494616" y="5541263"/>
                  <a:pt x="461981" y="5464105"/>
                </a:cubicBezTo>
                <a:lnTo>
                  <a:pt x="445087" y="5380428"/>
                </a:lnTo>
                <a:lnTo>
                  <a:pt x="461981" y="5296750"/>
                </a:lnTo>
                <a:cubicBezTo>
                  <a:pt x="486457" y="5238882"/>
                  <a:pt x="535552" y="5193962"/>
                  <a:pt x="596135" y="5175118"/>
                </a:cubicBezTo>
                <a:lnTo>
                  <a:pt x="606656" y="5173528"/>
                </a:lnTo>
                <a:lnTo>
                  <a:pt x="1653185" y="5173528"/>
                </a:lnTo>
                <a:cubicBezTo>
                  <a:pt x="1771913" y="5173528"/>
                  <a:pt x="1868161" y="5077280"/>
                  <a:pt x="1868161" y="4958553"/>
                </a:cubicBezTo>
                <a:lnTo>
                  <a:pt x="1868162" y="4958553"/>
                </a:lnTo>
                <a:cubicBezTo>
                  <a:pt x="1868162" y="4839826"/>
                  <a:pt x="1771914" y="4743578"/>
                  <a:pt x="1653186" y="4743578"/>
                </a:cubicBezTo>
                <a:lnTo>
                  <a:pt x="1183877" y="4743578"/>
                </a:lnTo>
                <a:lnTo>
                  <a:pt x="1183877" y="4743577"/>
                </a:lnTo>
                <a:lnTo>
                  <a:pt x="852834" y="4743577"/>
                </a:lnTo>
                <a:cubicBezTo>
                  <a:pt x="763789" y="4743577"/>
                  <a:pt x="687388" y="4689438"/>
                  <a:pt x="654753" y="4612280"/>
                </a:cubicBezTo>
                <a:lnTo>
                  <a:pt x="637859" y="4528603"/>
                </a:lnTo>
                <a:lnTo>
                  <a:pt x="654753" y="4444925"/>
                </a:lnTo>
                <a:cubicBezTo>
                  <a:pt x="687388" y="4367768"/>
                  <a:pt x="763789" y="4313628"/>
                  <a:pt x="852834" y="4313628"/>
                </a:cubicBezTo>
                <a:lnTo>
                  <a:pt x="1183877" y="4313628"/>
                </a:lnTo>
                <a:lnTo>
                  <a:pt x="1183877" y="186570"/>
                </a:lnTo>
                <a:cubicBezTo>
                  <a:pt x="1183877" y="83530"/>
                  <a:pt x="1267407" y="0"/>
                  <a:pt x="1370447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8"/>
          <p:cNvSpPr/>
          <p:nvPr/>
        </p:nvSpPr>
        <p:spPr>
          <a:xfrm>
            <a:off x="2412675" y="1524000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51" name="Google Shape;51;p8"/>
          <p:cNvSpPr/>
          <p:nvPr/>
        </p:nvSpPr>
        <p:spPr>
          <a:xfrm>
            <a:off x="4808157" y="1524000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52" name="Google Shape;52;p8"/>
          <p:cNvSpPr/>
          <p:nvPr/>
        </p:nvSpPr>
        <p:spPr>
          <a:xfrm>
            <a:off x="2412675" y="3457969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53" name="Google Shape;53;p8"/>
          <p:cNvSpPr/>
          <p:nvPr/>
        </p:nvSpPr>
        <p:spPr>
          <a:xfrm>
            <a:off x="4808157" y="3457969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Правильный ответ</a:t>
            </a:r>
            <a:endParaRPr sz="1800"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" name="Google Shape;54;p8"/>
          <p:cNvSpPr txBox="1"/>
          <p:nvPr/>
        </p:nvSpPr>
        <p:spPr>
          <a:xfrm>
            <a:off x="7203625" y="1571850"/>
            <a:ext cx="2817300" cy="3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Здесь должен находиться вопрос № </a:t>
            </a:r>
            <a:r>
              <a:rPr lang="en-US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6</a:t>
            </a:r>
            <a:endParaRPr sz="2000" i="1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7">
  <p:cSld name="TITLE_1_1_1_1_1_1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342142" y="448117"/>
            <a:ext cx="11548450" cy="5917321"/>
          </a:xfrm>
          <a:custGeom>
            <a:avLst/>
            <a:gdLst/>
            <a:ahLst/>
            <a:cxnLst/>
            <a:rect l="l" t="t" r="r" b="b"/>
            <a:pathLst>
              <a:path w="11322010" h="5801295" extrusionOk="0">
                <a:moveTo>
                  <a:pt x="210434" y="4317664"/>
                </a:moveTo>
                <a:cubicBezTo>
                  <a:pt x="326653" y="4317664"/>
                  <a:pt x="420868" y="4411879"/>
                  <a:pt x="420868" y="4528098"/>
                </a:cubicBezTo>
                <a:cubicBezTo>
                  <a:pt x="420868" y="4531125"/>
                  <a:pt x="420867" y="4534153"/>
                  <a:pt x="420867" y="4537180"/>
                </a:cubicBezTo>
                <a:cubicBezTo>
                  <a:pt x="420867" y="4653399"/>
                  <a:pt x="326652" y="4747614"/>
                  <a:pt x="210433" y="4747614"/>
                </a:cubicBezTo>
                <a:lnTo>
                  <a:pt x="210434" y="4747613"/>
                </a:lnTo>
                <a:cubicBezTo>
                  <a:pt x="94215" y="4747613"/>
                  <a:pt x="0" y="4653398"/>
                  <a:pt x="0" y="4537179"/>
                </a:cubicBezTo>
                <a:lnTo>
                  <a:pt x="0" y="4528098"/>
                </a:lnTo>
                <a:cubicBezTo>
                  <a:pt x="0" y="4411879"/>
                  <a:pt x="94215" y="4317664"/>
                  <a:pt x="210434" y="4317664"/>
                </a:cubicBezTo>
                <a:close/>
                <a:moveTo>
                  <a:pt x="11111576" y="1109190"/>
                </a:moveTo>
                <a:cubicBezTo>
                  <a:pt x="11227795" y="1109190"/>
                  <a:pt x="11322010" y="1203405"/>
                  <a:pt x="11322010" y="1319624"/>
                </a:cubicBezTo>
                <a:cubicBezTo>
                  <a:pt x="11322010" y="1322651"/>
                  <a:pt x="11322009" y="1325679"/>
                  <a:pt x="11322009" y="1328706"/>
                </a:cubicBezTo>
                <a:cubicBezTo>
                  <a:pt x="11322009" y="1444925"/>
                  <a:pt x="11227794" y="1539140"/>
                  <a:pt x="11111575" y="1539140"/>
                </a:cubicBezTo>
                <a:lnTo>
                  <a:pt x="11111576" y="1539139"/>
                </a:lnTo>
                <a:cubicBezTo>
                  <a:pt x="10995357" y="1539139"/>
                  <a:pt x="10901142" y="1444924"/>
                  <a:pt x="10901142" y="1328705"/>
                </a:cubicBezTo>
                <a:lnTo>
                  <a:pt x="10901142" y="1319624"/>
                </a:lnTo>
                <a:cubicBezTo>
                  <a:pt x="10901142" y="1203405"/>
                  <a:pt x="10995357" y="1109190"/>
                  <a:pt x="11111576" y="1109190"/>
                </a:cubicBezTo>
                <a:close/>
                <a:moveTo>
                  <a:pt x="1370447" y="0"/>
                </a:moveTo>
                <a:lnTo>
                  <a:pt x="9971749" y="0"/>
                </a:lnTo>
                <a:cubicBezTo>
                  <a:pt x="10074789" y="0"/>
                  <a:pt x="10158319" y="83530"/>
                  <a:pt x="10158319" y="186570"/>
                </a:cubicBezTo>
                <a:lnTo>
                  <a:pt x="10158319" y="261402"/>
                </a:lnTo>
                <a:lnTo>
                  <a:pt x="10720482" y="261402"/>
                </a:lnTo>
                <a:cubicBezTo>
                  <a:pt x="10839209" y="261402"/>
                  <a:pt x="10935457" y="357650"/>
                  <a:pt x="10935457" y="476377"/>
                </a:cubicBezTo>
                <a:lnTo>
                  <a:pt x="10935456" y="476377"/>
                </a:lnTo>
                <a:cubicBezTo>
                  <a:pt x="10935456" y="595104"/>
                  <a:pt x="10839208" y="691352"/>
                  <a:pt x="10720481" y="691352"/>
                </a:cubicBezTo>
                <a:lnTo>
                  <a:pt x="10158319" y="691352"/>
                </a:lnTo>
                <a:lnTo>
                  <a:pt x="10158319" y="691353"/>
                </a:lnTo>
                <a:lnTo>
                  <a:pt x="9818193" y="691353"/>
                </a:lnTo>
                <a:cubicBezTo>
                  <a:pt x="9729148" y="691353"/>
                  <a:pt x="9652747" y="745493"/>
                  <a:pt x="9620112" y="822650"/>
                </a:cubicBezTo>
                <a:lnTo>
                  <a:pt x="9603218" y="906328"/>
                </a:lnTo>
                <a:lnTo>
                  <a:pt x="9620112" y="990005"/>
                </a:lnTo>
                <a:cubicBezTo>
                  <a:pt x="9644588" y="1047874"/>
                  <a:pt x="9693683" y="1092794"/>
                  <a:pt x="9754266" y="1111637"/>
                </a:cubicBezTo>
                <a:lnTo>
                  <a:pt x="9778143" y="1115247"/>
                </a:lnTo>
                <a:lnTo>
                  <a:pt x="10528721" y="1115247"/>
                </a:lnTo>
                <a:cubicBezTo>
                  <a:pt x="10647448" y="1115247"/>
                  <a:pt x="10743696" y="1211495"/>
                  <a:pt x="10743696" y="1330222"/>
                </a:cubicBezTo>
                <a:lnTo>
                  <a:pt x="10743695" y="1330222"/>
                </a:lnTo>
                <a:cubicBezTo>
                  <a:pt x="10743695" y="1448949"/>
                  <a:pt x="10647447" y="1545197"/>
                  <a:pt x="10528720" y="1545197"/>
                </a:cubicBezTo>
                <a:lnTo>
                  <a:pt x="10158319" y="1545197"/>
                </a:lnTo>
                <a:lnTo>
                  <a:pt x="10158319" y="5614725"/>
                </a:lnTo>
                <a:cubicBezTo>
                  <a:pt x="10158319" y="5717765"/>
                  <a:pt x="10074789" y="5801295"/>
                  <a:pt x="9971749" y="5801295"/>
                </a:cubicBezTo>
                <a:lnTo>
                  <a:pt x="1370447" y="5801295"/>
                </a:lnTo>
                <a:cubicBezTo>
                  <a:pt x="1267407" y="5801295"/>
                  <a:pt x="1183877" y="5717765"/>
                  <a:pt x="1183877" y="5614725"/>
                </a:cubicBezTo>
                <a:lnTo>
                  <a:pt x="1183877" y="5595403"/>
                </a:lnTo>
                <a:lnTo>
                  <a:pt x="660063" y="5595402"/>
                </a:lnTo>
                <a:cubicBezTo>
                  <a:pt x="571017" y="5595402"/>
                  <a:pt x="494616" y="5541263"/>
                  <a:pt x="461981" y="5464105"/>
                </a:cubicBezTo>
                <a:lnTo>
                  <a:pt x="445087" y="5380428"/>
                </a:lnTo>
                <a:lnTo>
                  <a:pt x="461981" y="5296750"/>
                </a:lnTo>
                <a:cubicBezTo>
                  <a:pt x="486457" y="5238882"/>
                  <a:pt x="535552" y="5193962"/>
                  <a:pt x="596135" y="5175118"/>
                </a:cubicBezTo>
                <a:lnTo>
                  <a:pt x="606656" y="5173528"/>
                </a:lnTo>
                <a:lnTo>
                  <a:pt x="1653185" y="5173528"/>
                </a:lnTo>
                <a:cubicBezTo>
                  <a:pt x="1771913" y="5173528"/>
                  <a:pt x="1868161" y="5077280"/>
                  <a:pt x="1868161" y="4958553"/>
                </a:cubicBezTo>
                <a:lnTo>
                  <a:pt x="1868162" y="4958553"/>
                </a:lnTo>
                <a:cubicBezTo>
                  <a:pt x="1868162" y="4839826"/>
                  <a:pt x="1771914" y="4743578"/>
                  <a:pt x="1653186" y="4743578"/>
                </a:cubicBezTo>
                <a:lnTo>
                  <a:pt x="1183877" y="4743578"/>
                </a:lnTo>
                <a:lnTo>
                  <a:pt x="1183877" y="4743577"/>
                </a:lnTo>
                <a:lnTo>
                  <a:pt x="852834" y="4743577"/>
                </a:lnTo>
                <a:cubicBezTo>
                  <a:pt x="763789" y="4743577"/>
                  <a:pt x="687388" y="4689438"/>
                  <a:pt x="654753" y="4612280"/>
                </a:cubicBezTo>
                <a:lnTo>
                  <a:pt x="637859" y="4528603"/>
                </a:lnTo>
                <a:lnTo>
                  <a:pt x="654753" y="4444925"/>
                </a:lnTo>
                <a:cubicBezTo>
                  <a:pt x="687388" y="4367768"/>
                  <a:pt x="763789" y="4313628"/>
                  <a:pt x="852834" y="4313628"/>
                </a:cubicBezTo>
                <a:lnTo>
                  <a:pt x="1183877" y="4313628"/>
                </a:lnTo>
                <a:lnTo>
                  <a:pt x="1183877" y="186570"/>
                </a:lnTo>
                <a:cubicBezTo>
                  <a:pt x="1183877" y="83530"/>
                  <a:pt x="1267407" y="0"/>
                  <a:pt x="1370447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9"/>
          <p:cNvSpPr/>
          <p:nvPr/>
        </p:nvSpPr>
        <p:spPr>
          <a:xfrm>
            <a:off x="2412675" y="1524000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58" name="Google Shape;58;p9"/>
          <p:cNvSpPr/>
          <p:nvPr/>
        </p:nvSpPr>
        <p:spPr>
          <a:xfrm>
            <a:off x="4808157" y="1524000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Правильный ответ</a:t>
            </a:r>
            <a:endParaRPr dirty="0"/>
          </a:p>
        </p:txBody>
      </p:sp>
      <p:sp>
        <p:nvSpPr>
          <p:cNvPr id="59" name="Google Shape;59;p9"/>
          <p:cNvSpPr/>
          <p:nvPr/>
        </p:nvSpPr>
        <p:spPr>
          <a:xfrm>
            <a:off x="2412675" y="3457969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60" name="Google Shape;60;p9"/>
          <p:cNvSpPr/>
          <p:nvPr/>
        </p:nvSpPr>
        <p:spPr>
          <a:xfrm>
            <a:off x="4808157" y="3457969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sz="1800"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1" name="Google Shape;61;p9"/>
          <p:cNvSpPr txBox="1"/>
          <p:nvPr/>
        </p:nvSpPr>
        <p:spPr>
          <a:xfrm>
            <a:off x="7203625" y="1571850"/>
            <a:ext cx="2817300" cy="3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Здесь должен находиться вопрос № </a:t>
            </a:r>
            <a:r>
              <a:rPr lang="en-US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7</a:t>
            </a:r>
            <a:endParaRPr sz="2000" i="1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8">
  <p:cSld name="TITLE_1_1_1_1_1_1_1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/>
          <p:nvPr/>
        </p:nvSpPr>
        <p:spPr>
          <a:xfrm>
            <a:off x="342142" y="448117"/>
            <a:ext cx="11548450" cy="5917321"/>
          </a:xfrm>
          <a:custGeom>
            <a:avLst/>
            <a:gdLst/>
            <a:ahLst/>
            <a:cxnLst/>
            <a:rect l="l" t="t" r="r" b="b"/>
            <a:pathLst>
              <a:path w="11322010" h="5801295" extrusionOk="0">
                <a:moveTo>
                  <a:pt x="210434" y="4317664"/>
                </a:moveTo>
                <a:cubicBezTo>
                  <a:pt x="326653" y="4317664"/>
                  <a:pt x="420868" y="4411879"/>
                  <a:pt x="420868" y="4528098"/>
                </a:cubicBezTo>
                <a:cubicBezTo>
                  <a:pt x="420868" y="4531125"/>
                  <a:pt x="420867" y="4534153"/>
                  <a:pt x="420867" y="4537180"/>
                </a:cubicBezTo>
                <a:cubicBezTo>
                  <a:pt x="420867" y="4653399"/>
                  <a:pt x="326652" y="4747614"/>
                  <a:pt x="210433" y="4747614"/>
                </a:cubicBezTo>
                <a:lnTo>
                  <a:pt x="210434" y="4747613"/>
                </a:lnTo>
                <a:cubicBezTo>
                  <a:pt x="94215" y="4747613"/>
                  <a:pt x="0" y="4653398"/>
                  <a:pt x="0" y="4537179"/>
                </a:cubicBezTo>
                <a:lnTo>
                  <a:pt x="0" y="4528098"/>
                </a:lnTo>
                <a:cubicBezTo>
                  <a:pt x="0" y="4411879"/>
                  <a:pt x="94215" y="4317664"/>
                  <a:pt x="210434" y="4317664"/>
                </a:cubicBezTo>
                <a:close/>
                <a:moveTo>
                  <a:pt x="11111576" y="1109190"/>
                </a:moveTo>
                <a:cubicBezTo>
                  <a:pt x="11227795" y="1109190"/>
                  <a:pt x="11322010" y="1203405"/>
                  <a:pt x="11322010" y="1319624"/>
                </a:cubicBezTo>
                <a:cubicBezTo>
                  <a:pt x="11322010" y="1322651"/>
                  <a:pt x="11322009" y="1325679"/>
                  <a:pt x="11322009" y="1328706"/>
                </a:cubicBezTo>
                <a:cubicBezTo>
                  <a:pt x="11322009" y="1444925"/>
                  <a:pt x="11227794" y="1539140"/>
                  <a:pt x="11111575" y="1539140"/>
                </a:cubicBezTo>
                <a:lnTo>
                  <a:pt x="11111576" y="1539139"/>
                </a:lnTo>
                <a:cubicBezTo>
                  <a:pt x="10995357" y="1539139"/>
                  <a:pt x="10901142" y="1444924"/>
                  <a:pt x="10901142" y="1328705"/>
                </a:cubicBezTo>
                <a:lnTo>
                  <a:pt x="10901142" y="1319624"/>
                </a:lnTo>
                <a:cubicBezTo>
                  <a:pt x="10901142" y="1203405"/>
                  <a:pt x="10995357" y="1109190"/>
                  <a:pt x="11111576" y="1109190"/>
                </a:cubicBezTo>
                <a:close/>
                <a:moveTo>
                  <a:pt x="1370447" y="0"/>
                </a:moveTo>
                <a:lnTo>
                  <a:pt x="9971749" y="0"/>
                </a:lnTo>
                <a:cubicBezTo>
                  <a:pt x="10074789" y="0"/>
                  <a:pt x="10158319" y="83530"/>
                  <a:pt x="10158319" y="186570"/>
                </a:cubicBezTo>
                <a:lnTo>
                  <a:pt x="10158319" y="261402"/>
                </a:lnTo>
                <a:lnTo>
                  <a:pt x="10720482" y="261402"/>
                </a:lnTo>
                <a:cubicBezTo>
                  <a:pt x="10839209" y="261402"/>
                  <a:pt x="10935457" y="357650"/>
                  <a:pt x="10935457" y="476377"/>
                </a:cubicBezTo>
                <a:lnTo>
                  <a:pt x="10935456" y="476377"/>
                </a:lnTo>
                <a:cubicBezTo>
                  <a:pt x="10935456" y="595104"/>
                  <a:pt x="10839208" y="691352"/>
                  <a:pt x="10720481" y="691352"/>
                </a:cubicBezTo>
                <a:lnTo>
                  <a:pt x="10158319" y="691352"/>
                </a:lnTo>
                <a:lnTo>
                  <a:pt x="10158319" y="691353"/>
                </a:lnTo>
                <a:lnTo>
                  <a:pt x="9818193" y="691353"/>
                </a:lnTo>
                <a:cubicBezTo>
                  <a:pt x="9729148" y="691353"/>
                  <a:pt x="9652747" y="745493"/>
                  <a:pt x="9620112" y="822650"/>
                </a:cubicBezTo>
                <a:lnTo>
                  <a:pt x="9603218" y="906328"/>
                </a:lnTo>
                <a:lnTo>
                  <a:pt x="9620112" y="990005"/>
                </a:lnTo>
                <a:cubicBezTo>
                  <a:pt x="9644588" y="1047874"/>
                  <a:pt x="9693683" y="1092794"/>
                  <a:pt x="9754266" y="1111637"/>
                </a:cubicBezTo>
                <a:lnTo>
                  <a:pt x="9778143" y="1115247"/>
                </a:lnTo>
                <a:lnTo>
                  <a:pt x="10528721" y="1115247"/>
                </a:lnTo>
                <a:cubicBezTo>
                  <a:pt x="10647448" y="1115247"/>
                  <a:pt x="10743696" y="1211495"/>
                  <a:pt x="10743696" y="1330222"/>
                </a:cubicBezTo>
                <a:lnTo>
                  <a:pt x="10743695" y="1330222"/>
                </a:lnTo>
                <a:cubicBezTo>
                  <a:pt x="10743695" y="1448949"/>
                  <a:pt x="10647447" y="1545197"/>
                  <a:pt x="10528720" y="1545197"/>
                </a:cubicBezTo>
                <a:lnTo>
                  <a:pt x="10158319" y="1545197"/>
                </a:lnTo>
                <a:lnTo>
                  <a:pt x="10158319" y="5614725"/>
                </a:lnTo>
                <a:cubicBezTo>
                  <a:pt x="10158319" y="5717765"/>
                  <a:pt x="10074789" y="5801295"/>
                  <a:pt x="9971749" y="5801295"/>
                </a:cubicBezTo>
                <a:lnTo>
                  <a:pt x="1370447" y="5801295"/>
                </a:lnTo>
                <a:cubicBezTo>
                  <a:pt x="1267407" y="5801295"/>
                  <a:pt x="1183877" y="5717765"/>
                  <a:pt x="1183877" y="5614725"/>
                </a:cubicBezTo>
                <a:lnTo>
                  <a:pt x="1183877" y="5595403"/>
                </a:lnTo>
                <a:lnTo>
                  <a:pt x="660063" y="5595402"/>
                </a:lnTo>
                <a:cubicBezTo>
                  <a:pt x="571017" y="5595402"/>
                  <a:pt x="494616" y="5541263"/>
                  <a:pt x="461981" y="5464105"/>
                </a:cubicBezTo>
                <a:lnTo>
                  <a:pt x="445087" y="5380428"/>
                </a:lnTo>
                <a:lnTo>
                  <a:pt x="461981" y="5296750"/>
                </a:lnTo>
                <a:cubicBezTo>
                  <a:pt x="486457" y="5238882"/>
                  <a:pt x="535552" y="5193962"/>
                  <a:pt x="596135" y="5175118"/>
                </a:cubicBezTo>
                <a:lnTo>
                  <a:pt x="606656" y="5173528"/>
                </a:lnTo>
                <a:lnTo>
                  <a:pt x="1653185" y="5173528"/>
                </a:lnTo>
                <a:cubicBezTo>
                  <a:pt x="1771913" y="5173528"/>
                  <a:pt x="1868161" y="5077280"/>
                  <a:pt x="1868161" y="4958553"/>
                </a:cubicBezTo>
                <a:lnTo>
                  <a:pt x="1868162" y="4958553"/>
                </a:lnTo>
                <a:cubicBezTo>
                  <a:pt x="1868162" y="4839826"/>
                  <a:pt x="1771914" y="4743578"/>
                  <a:pt x="1653186" y="4743578"/>
                </a:cubicBezTo>
                <a:lnTo>
                  <a:pt x="1183877" y="4743578"/>
                </a:lnTo>
                <a:lnTo>
                  <a:pt x="1183877" y="4743577"/>
                </a:lnTo>
                <a:lnTo>
                  <a:pt x="852834" y="4743577"/>
                </a:lnTo>
                <a:cubicBezTo>
                  <a:pt x="763789" y="4743577"/>
                  <a:pt x="687388" y="4689438"/>
                  <a:pt x="654753" y="4612280"/>
                </a:cubicBezTo>
                <a:lnTo>
                  <a:pt x="637859" y="4528603"/>
                </a:lnTo>
                <a:lnTo>
                  <a:pt x="654753" y="4444925"/>
                </a:lnTo>
                <a:cubicBezTo>
                  <a:pt x="687388" y="4367768"/>
                  <a:pt x="763789" y="4313628"/>
                  <a:pt x="852834" y="4313628"/>
                </a:cubicBezTo>
                <a:lnTo>
                  <a:pt x="1183877" y="4313628"/>
                </a:lnTo>
                <a:lnTo>
                  <a:pt x="1183877" y="186570"/>
                </a:lnTo>
                <a:cubicBezTo>
                  <a:pt x="1183877" y="83530"/>
                  <a:pt x="1267407" y="0"/>
                  <a:pt x="1370447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0"/>
          <p:cNvSpPr/>
          <p:nvPr/>
        </p:nvSpPr>
        <p:spPr>
          <a:xfrm>
            <a:off x="2412675" y="1524000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65" name="Google Shape;65;p10"/>
          <p:cNvSpPr/>
          <p:nvPr/>
        </p:nvSpPr>
        <p:spPr>
          <a:xfrm>
            <a:off x="4808157" y="1524000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Неправильный ответ</a:t>
            </a:r>
            <a:endParaRPr dirty="0"/>
          </a:p>
        </p:txBody>
      </p:sp>
      <p:sp>
        <p:nvSpPr>
          <p:cNvPr id="66" name="Google Shape;66;p10"/>
          <p:cNvSpPr/>
          <p:nvPr/>
        </p:nvSpPr>
        <p:spPr>
          <a:xfrm>
            <a:off x="2412675" y="3457969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Правильный ответ</a:t>
            </a:r>
            <a:endParaRPr dirty="0"/>
          </a:p>
        </p:txBody>
      </p:sp>
      <p:sp>
        <p:nvSpPr>
          <p:cNvPr id="67" name="Google Shape;67;p10"/>
          <p:cNvSpPr/>
          <p:nvPr/>
        </p:nvSpPr>
        <p:spPr>
          <a:xfrm>
            <a:off x="4808157" y="3457969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Неправиьный</a:t>
            </a: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ответ</a:t>
            </a:r>
            <a:endParaRPr sz="1800"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8" name="Google Shape;68;p10"/>
          <p:cNvSpPr txBox="1"/>
          <p:nvPr/>
        </p:nvSpPr>
        <p:spPr>
          <a:xfrm>
            <a:off x="7203625" y="1571850"/>
            <a:ext cx="2817300" cy="3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Здесь должен находиться вопрос № </a:t>
            </a:r>
            <a:r>
              <a:rPr lang="en-US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8</a:t>
            </a:r>
            <a:endParaRPr sz="2000" i="1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6858000"/>
                </a:moveTo>
                <a:lnTo>
                  <a:pt x="0" y="0"/>
                </a:lnTo>
                <a:cubicBezTo>
                  <a:pt x="3900498" y="4266191"/>
                  <a:pt x="7661716" y="5492456"/>
                  <a:pt x="12192000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M Sans"/>
              <a:buNone/>
              <a:defRPr sz="4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"/>
              <a:buChar char="•"/>
              <a:defRPr sz="2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•"/>
              <a:defRPr sz="24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•"/>
              <a:defRPr sz="20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8VJEgBZ7W0A91ZWixxcqpubhxIfIjkm/vie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0B6GJcqI94gkC4nMD3SVsBg1s1M5twiX/view" TargetMode="External"/><Relationship Id="rId7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10.xml"/><Relationship Id="rId5" Type="http://schemas.openxmlformats.org/officeDocument/2006/relationships/slide" Target="slide1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8VJEgBZ7W0A91ZWixxcqpubhxIfIjkm/vie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0B6GJcqI94gkC4nMD3SVsBg1s1M5twiX/view" TargetMode="External"/><Relationship Id="rId7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8VJEgBZ7W0A91ZWixxcqpubhxIfIjkm/view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0B6GJcqI94gkC4nMD3SVsBg1s1M5twiX/view" TargetMode="External"/><Relationship Id="rId7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16.xml"/><Relationship Id="rId5" Type="http://schemas.openxmlformats.org/officeDocument/2006/relationships/slide" Target="slide18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20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0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8VJEgBZ7W0A91ZWixxcqpubhxIfIjkm/view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0B6GJcqI94gkC4nMD3SVsBg1s1M5twiX/view" TargetMode="External"/><Relationship Id="rId7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19.xml"/><Relationship Id="rId5" Type="http://schemas.openxmlformats.org/officeDocument/2006/relationships/slide" Target="slide2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3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8VJEgBZ7W0A91ZWixxcqpubhxIfIjkm/view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25.xml"/><Relationship Id="rId5" Type="http://schemas.openxmlformats.org/officeDocument/2006/relationships/slide" Target="slide23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0B6GJcqI94gkC4nMD3SVsBg1s1M5twiX/view" TargetMode="External"/><Relationship Id="rId7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22.xml"/><Relationship Id="rId5" Type="http://schemas.openxmlformats.org/officeDocument/2006/relationships/slide" Target="slide24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8VJEgBZ7W0A91ZWixxcqpubhxIfIjkm/view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28.xml"/><Relationship Id="rId5" Type="http://schemas.openxmlformats.org/officeDocument/2006/relationships/slide" Target="slide26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0B6GJcqI94gkC4nMD3SVsBg1s1M5twiX/view" TargetMode="External"/><Relationship Id="rId7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25.xml"/><Relationship Id="rId5" Type="http://schemas.openxmlformats.org/officeDocument/2006/relationships/slide" Target="slide27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5" Type="http://schemas.openxmlformats.org/officeDocument/2006/relationships/slide" Target="slide29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8VJEgBZ7W0A91ZWixxcqpubhxIfIjkm/view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31.xml"/><Relationship Id="rId5" Type="http://schemas.openxmlformats.org/officeDocument/2006/relationships/slide" Target="slide2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3.xml"/><Relationship Id="rId7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10.xml"/><Relationship Id="rId9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0B6GJcqI94gkC4nMD3SVsBg1s1M5twiX/view" TargetMode="External"/><Relationship Id="rId7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28.xml"/><Relationship Id="rId5" Type="http://schemas.openxmlformats.org/officeDocument/2006/relationships/slide" Target="slide30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5" Type="http://schemas.openxmlformats.org/officeDocument/2006/relationships/slide" Target="slide32.xml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8VJEgBZ7W0A91ZWixxcqpubhxIfIjkm/view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34.xml"/><Relationship Id="rId5" Type="http://schemas.openxmlformats.org/officeDocument/2006/relationships/slide" Target="slide3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0B6GJcqI94gkC4nMD3SVsBg1s1M5twiX/view" TargetMode="External"/><Relationship Id="rId7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31.xml"/><Relationship Id="rId5" Type="http://schemas.openxmlformats.org/officeDocument/2006/relationships/slide" Target="slide33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5" Type="http://schemas.openxmlformats.org/officeDocument/2006/relationships/slide" Target="slide35.xml"/><Relationship Id="rId4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8VJEgBZ7W0A91ZWixxcqpubhxIfIjkm/view" TargetMode="External"/><Relationship Id="rId7" Type="http://schemas.openxmlformats.org/officeDocument/2006/relationships/slide" Target="slide1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3.xml"/><Relationship Id="rId5" Type="http://schemas.openxmlformats.org/officeDocument/2006/relationships/slide" Target="slide35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0B6GJcqI94gkC4nMD3SVsBg1s1M5twiX/view" TargetMode="External"/><Relationship Id="rId7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34.xml"/><Relationship Id="rId5" Type="http://schemas.openxmlformats.org/officeDocument/2006/relationships/slide" Target="slide36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>
            <a:hlinkClick r:id="rId3" action="ppaction://hlinksldjump"/>
          </p:cNvPr>
          <p:cNvSpPr/>
          <p:nvPr/>
        </p:nvSpPr>
        <p:spPr>
          <a:xfrm>
            <a:off x="-1398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4">
            <a:hlinkClick r:id="rId4" action="ppaction://hlinksldjump"/>
          </p:cNvPr>
          <p:cNvSpPr/>
          <p:nvPr/>
        </p:nvSpPr>
        <p:spPr>
          <a:xfrm>
            <a:off x="5143118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Старт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&gt;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>
            <a:hlinkClick r:id="rId3" action="ppaction://hlinksldjump"/>
          </p:cNvPr>
          <p:cNvSpPr/>
          <p:nvPr/>
        </p:nvSpPr>
        <p:spPr>
          <a:xfrm>
            <a:off x="-139800" y="-15240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3">
            <a:hlinkClick r:id="rId4" action="ppaction://hlinksldjump"/>
          </p:cNvPr>
          <p:cNvSpPr/>
          <p:nvPr/>
        </p:nvSpPr>
        <p:spPr>
          <a:xfrm>
            <a:off x="4787660" y="3388886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3">
            <a:hlinkClick r:id="rId5" action="ppaction://hlinksldjump"/>
          </p:cNvPr>
          <p:cNvSpPr/>
          <p:nvPr/>
        </p:nvSpPr>
        <p:spPr>
          <a:xfrm>
            <a:off x="2421425" y="1537544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3">
            <a:hlinkClick r:id="rId5" action="ppaction://hlinksldjump"/>
          </p:cNvPr>
          <p:cNvSpPr/>
          <p:nvPr/>
        </p:nvSpPr>
        <p:spPr>
          <a:xfrm>
            <a:off x="4787649" y="1537552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3">
            <a:hlinkClick r:id="rId5" action="ppaction://hlinksldjump"/>
          </p:cNvPr>
          <p:cNvSpPr/>
          <p:nvPr/>
        </p:nvSpPr>
        <p:spPr>
          <a:xfrm>
            <a:off x="2437460" y="3408364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62" y="7013500"/>
            <a:ext cx="12192000" cy="5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4">
            <a:hlinkClick r:id="rId5" action="ppaction://hlinksldjump"/>
          </p:cNvPr>
          <p:cNvSpPr/>
          <p:nvPr/>
        </p:nvSpPr>
        <p:spPr>
          <a:xfrm>
            <a:off x="-14735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4">
            <a:hlinkClick r:id="rId6" action="ppaction://hlinksldjump"/>
          </p:cNvPr>
          <p:cNvSpPr/>
          <p:nvPr/>
        </p:nvSpPr>
        <p:spPr>
          <a:xfrm>
            <a:off x="5135568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Следующий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&gt;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525" y="7017375"/>
            <a:ext cx="12192000" cy="5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>
            <a:hlinkClick r:id="rId5" action="ppaction://hlinksldjump"/>
          </p:cNvPr>
          <p:cNvSpPr/>
          <p:nvPr/>
        </p:nvSpPr>
        <p:spPr>
          <a:xfrm>
            <a:off x="-1398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5">
            <a:hlinkClick r:id="rId6" action="ppaction://hlinksldjump"/>
          </p:cNvPr>
          <p:cNvSpPr/>
          <p:nvPr/>
        </p:nvSpPr>
        <p:spPr>
          <a:xfrm>
            <a:off x="5143118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Да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! &gt;</a:t>
            </a:r>
            <a:endParaRPr dirty="0"/>
          </a:p>
        </p:txBody>
      </p:sp>
      <p:sp>
        <p:nvSpPr>
          <p:cNvPr id="266" name="Google Shape;266;p35">
            <a:hlinkClick r:id="rId7" action="ppaction://hlinksldjump"/>
          </p:cNvPr>
          <p:cNvSpPr txBox="1"/>
          <p:nvPr/>
        </p:nvSpPr>
        <p:spPr>
          <a:xfrm>
            <a:off x="1382400" y="5944200"/>
            <a:ext cx="9445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Я хочу ещё изучить</a:t>
            </a:r>
            <a:r>
              <a:rPr lang="en-US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!</a:t>
            </a: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>
            <a:hlinkClick r:id="rId3" action="ppaction://hlinksldjump"/>
          </p:cNvPr>
          <p:cNvSpPr/>
          <p:nvPr/>
        </p:nvSpPr>
        <p:spPr>
          <a:xfrm>
            <a:off x="-139800" y="-7620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6">
            <a:hlinkClick r:id="rId4" action="ppaction://hlinksldjump"/>
          </p:cNvPr>
          <p:cNvSpPr/>
          <p:nvPr/>
        </p:nvSpPr>
        <p:spPr>
          <a:xfrm>
            <a:off x="4787660" y="3388886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6">
            <a:hlinkClick r:id="rId5" action="ppaction://hlinksldjump"/>
          </p:cNvPr>
          <p:cNvSpPr/>
          <p:nvPr/>
        </p:nvSpPr>
        <p:spPr>
          <a:xfrm>
            <a:off x="2421425" y="1537544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6">
            <a:hlinkClick r:id="rId4" action="ppaction://hlinksldjump"/>
          </p:cNvPr>
          <p:cNvSpPr/>
          <p:nvPr/>
        </p:nvSpPr>
        <p:spPr>
          <a:xfrm>
            <a:off x="4787649" y="1537552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6">
            <a:hlinkClick r:id="rId4" action="ppaction://hlinksldjump"/>
          </p:cNvPr>
          <p:cNvSpPr/>
          <p:nvPr/>
        </p:nvSpPr>
        <p:spPr>
          <a:xfrm>
            <a:off x="2437460" y="3408364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62" y="7013500"/>
            <a:ext cx="12192000" cy="5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7">
            <a:hlinkClick r:id="rId5" action="ppaction://hlinksldjump"/>
          </p:cNvPr>
          <p:cNvSpPr/>
          <p:nvPr/>
        </p:nvSpPr>
        <p:spPr>
          <a:xfrm>
            <a:off x="-1398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7">
            <a:hlinkClick r:id="rId6" action="ppaction://hlinksldjump"/>
          </p:cNvPr>
          <p:cNvSpPr/>
          <p:nvPr/>
        </p:nvSpPr>
        <p:spPr>
          <a:xfrm>
            <a:off x="5143118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Следующий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&gt;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525" y="7017375"/>
            <a:ext cx="12192000" cy="5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8">
            <a:hlinkClick r:id="rId5" action="ppaction://hlinksldjump"/>
          </p:cNvPr>
          <p:cNvSpPr/>
          <p:nvPr/>
        </p:nvSpPr>
        <p:spPr>
          <a:xfrm>
            <a:off x="-157325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8">
            <a:hlinkClick r:id="rId6" action="ppaction://hlinksldjump"/>
          </p:cNvPr>
          <p:cNvSpPr/>
          <p:nvPr/>
        </p:nvSpPr>
        <p:spPr>
          <a:xfrm>
            <a:off x="5125593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Да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! &gt;</a:t>
            </a:r>
            <a:endParaRPr dirty="0"/>
          </a:p>
        </p:txBody>
      </p:sp>
      <p:sp>
        <p:nvSpPr>
          <p:cNvPr id="290" name="Google Shape;290;p38">
            <a:hlinkClick r:id="rId7" action="ppaction://hlinksldjump"/>
          </p:cNvPr>
          <p:cNvSpPr txBox="1"/>
          <p:nvPr/>
        </p:nvSpPr>
        <p:spPr>
          <a:xfrm>
            <a:off x="1382400" y="5944200"/>
            <a:ext cx="9445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Я хочу ещё изучить</a:t>
            </a:r>
            <a:r>
              <a:rPr lang="en-US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!</a:t>
            </a: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9">
            <a:hlinkClick r:id="rId3" action="ppaction://hlinksldjump"/>
          </p:cNvPr>
          <p:cNvSpPr/>
          <p:nvPr/>
        </p:nvSpPr>
        <p:spPr>
          <a:xfrm>
            <a:off x="-120750" y="-87725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9">
            <a:hlinkClick r:id="rId4" action="ppaction://hlinksldjump"/>
          </p:cNvPr>
          <p:cNvSpPr/>
          <p:nvPr/>
        </p:nvSpPr>
        <p:spPr>
          <a:xfrm>
            <a:off x="4787660" y="3388886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9">
            <a:hlinkClick r:id="rId4" action="ppaction://hlinksldjump"/>
          </p:cNvPr>
          <p:cNvSpPr/>
          <p:nvPr/>
        </p:nvSpPr>
        <p:spPr>
          <a:xfrm>
            <a:off x="2421425" y="1537544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9">
            <a:hlinkClick r:id="rId4" action="ppaction://hlinksldjump"/>
          </p:cNvPr>
          <p:cNvSpPr/>
          <p:nvPr/>
        </p:nvSpPr>
        <p:spPr>
          <a:xfrm>
            <a:off x="4787649" y="1537552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9">
            <a:hlinkClick r:id="rId5" action="ppaction://hlinksldjump"/>
          </p:cNvPr>
          <p:cNvSpPr/>
          <p:nvPr/>
        </p:nvSpPr>
        <p:spPr>
          <a:xfrm>
            <a:off x="2437460" y="3408364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4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62" y="7013500"/>
            <a:ext cx="12192000" cy="5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0">
            <a:hlinkClick r:id="rId5" action="ppaction://hlinksldjump"/>
          </p:cNvPr>
          <p:cNvSpPr/>
          <p:nvPr/>
        </p:nvSpPr>
        <p:spPr>
          <a:xfrm>
            <a:off x="-1398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0">
            <a:hlinkClick r:id="rId6" action="ppaction://hlinksldjump"/>
          </p:cNvPr>
          <p:cNvSpPr/>
          <p:nvPr/>
        </p:nvSpPr>
        <p:spPr>
          <a:xfrm>
            <a:off x="5143118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Следующий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&gt;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4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525" y="7017375"/>
            <a:ext cx="12192000" cy="5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1">
            <a:hlinkClick r:id="rId5" action="ppaction://hlinksldjump"/>
          </p:cNvPr>
          <p:cNvSpPr/>
          <p:nvPr/>
        </p:nvSpPr>
        <p:spPr>
          <a:xfrm>
            <a:off x="-169925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1">
            <a:hlinkClick r:id="rId6" action="ppaction://hlinksldjump"/>
          </p:cNvPr>
          <p:cNvSpPr/>
          <p:nvPr/>
        </p:nvSpPr>
        <p:spPr>
          <a:xfrm>
            <a:off x="5112993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Да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! &gt;</a:t>
            </a:r>
            <a:endParaRPr dirty="0"/>
          </a:p>
        </p:txBody>
      </p:sp>
      <p:sp>
        <p:nvSpPr>
          <p:cNvPr id="314" name="Google Shape;314;p41">
            <a:hlinkClick r:id="rId7" action="ppaction://hlinksldjump"/>
          </p:cNvPr>
          <p:cNvSpPr txBox="1"/>
          <p:nvPr/>
        </p:nvSpPr>
        <p:spPr>
          <a:xfrm>
            <a:off x="1382400" y="5944200"/>
            <a:ext cx="9445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Я хочу ещё изучить</a:t>
            </a:r>
            <a:r>
              <a:rPr lang="en-US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!</a:t>
            </a: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2">
            <a:hlinkClick r:id="rId3" action="ppaction://hlinksldjump"/>
          </p:cNvPr>
          <p:cNvSpPr/>
          <p:nvPr/>
        </p:nvSpPr>
        <p:spPr>
          <a:xfrm>
            <a:off x="-1398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42">
            <a:hlinkClick r:id="rId4" action="ppaction://hlinksldjump"/>
          </p:cNvPr>
          <p:cNvSpPr/>
          <p:nvPr/>
        </p:nvSpPr>
        <p:spPr>
          <a:xfrm>
            <a:off x="2457025" y="4299850"/>
            <a:ext cx="17604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2">
            <a:hlinkClick r:id="rId4" action="ppaction://hlinksldjump"/>
          </p:cNvPr>
          <p:cNvSpPr/>
          <p:nvPr/>
        </p:nvSpPr>
        <p:spPr>
          <a:xfrm>
            <a:off x="4152800" y="4277400"/>
            <a:ext cx="17604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2">
            <a:hlinkClick r:id="rId4" action="ppaction://hlinksldjump"/>
          </p:cNvPr>
          <p:cNvSpPr/>
          <p:nvPr/>
        </p:nvSpPr>
        <p:spPr>
          <a:xfrm>
            <a:off x="5905400" y="4277400"/>
            <a:ext cx="17604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2">
            <a:hlinkClick r:id="rId4" action="ppaction://hlinksldjump"/>
          </p:cNvPr>
          <p:cNvSpPr/>
          <p:nvPr/>
        </p:nvSpPr>
        <p:spPr>
          <a:xfrm>
            <a:off x="4787660" y="3388886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42">
            <a:hlinkClick r:id="rId4" action="ppaction://hlinksldjump"/>
          </p:cNvPr>
          <p:cNvSpPr/>
          <p:nvPr/>
        </p:nvSpPr>
        <p:spPr>
          <a:xfrm>
            <a:off x="2421425" y="1537544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2">
            <a:hlinkClick r:id="rId5" action="ppaction://hlinksldjump"/>
          </p:cNvPr>
          <p:cNvSpPr/>
          <p:nvPr/>
        </p:nvSpPr>
        <p:spPr>
          <a:xfrm>
            <a:off x="4787649" y="1537552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42">
            <a:hlinkClick r:id="rId4" action="ppaction://hlinksldjump"/>
          </p:cNvPr>
          <p:cNvSpPr/>
          <p:nvPr/>
        </p:nvSpPr>
        <p:spPr>
          <a:xfrm>
            <a:off x="2437460" y="3408364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>
            <a:hlinkClick r:id="rId3" action="ppaction://hlinksldjump"/>
          </p:cNvPr>
          <p:cNvSpPr/>
          <p:nvPr/>
        </p:nvSpPr>
        <p:spPr>
          <a:xfrm>
            <a:off x="-1272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5">
            <a:hlinkClick r:id="rId4" action="ppaction://hlinksldjump"/>
          </p:cNvPr>
          <p:cNvSpPr/>
          <p:nvPr/>
        </p:nvSpPr>
        <p:spPr>
          <a:xfrm>
            <a:off x="2915136" y="4439156"/>
            <a:ext cx="2772600" cy="807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Изучить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&gt;</a:t>
            </a:r>
            <a:endParaRPr dirty="0"/>
          </a:p>
        </p:txBody>
      </p:sp>
      <p:sp>
        <p:nvSpPr>
          <p:cNvPr id="194" name="Google Shape;194;p25">
            <a:hlinkClick r:id="rId5" action="ppaction://hlinksldjump"/>
          </p:cNvPr>
          <p:cNvSpPr/>
          <p:nvPr/>
        </p:nvSpPr>
        <p:spPr>
          <a:xfrm>
            <a:off x="6676692" y="4439156"/>
            <a:ext cx="2772600" cy="8070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Играть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&gt;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4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62" y="7013500"/>
            <a:ext cx="12192000" cy="5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3">
            <a:hlinkClick r:id="rId5" action="ppaction://hlinksldjump"/>
          </p:cNvPr>
          <p:cNvSpPr/>
          <p:nvPr/>
        </p:nvSpPr>
        <p:spPr>
          <a:xfrm>
            <a:off x="-14735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43">
            <a:hlinkClick r:id="rId6" action="ppaction://hlinksldjump"/>
          </p:cNvPr>
          <p:cNvSpPr/>
          <p:nvPr/>
        </p:nvSpPr>
        <p:spPr>
          <a:xfrm>
            <a:off x="5135568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Следующий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&gt;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525" y="7017375"/>
            <a:ext cx="12192000" cy="5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4">
            <a:hlinkClick r:id="rId5" action="ppaction://hlinksldjump"/>
          </p:cNvPr>
          <p:cNvSpPr/>
          <p:nvPr/>
        </p:nvSpPr>
        <p:spPr>
          <a:xfrm>
            <a:off x="-1398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4">
            <a:hlinkClick r:id="rId6" action="ppaction://hlinksldjump"/>
          </p:cNvPr>
          <p:cNvSpPr/>
          <p:nvPr/>
        </p:nvSpPr>
        <p:spPr>
          <a:xfrm>
            <a:off x="5143118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Да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! &gt;</a:t>
            </a:r>
            <a:endParaRPr dirty="0"/>
          </a:p>
        </p:txBody>
      </p:sp>
      <p:sp>
        <p:nvSpPr>
          <p:cNvPr id="341" name="Google Shape;341;p44">
            <a:hlinkClick r:id="rId7" action="ppaction://hlinksldjump"/>
          </p:cNvPr>
          <p:cNvSpPr txBox="1"/>
          <p:nvPr/>
        </p:nvSpPr>
        <p:spPr>
          <a:xfrm>
            <a:off x="1382400" y="5944200"/>
            <a:ext cx="9445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Я хочу ещё изучить</a:t>
            </a:r>
            <a:r>
              <a:rPr lang="en-US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!</a:t>
            </a: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5">
            <a:hlinkClick r:id="rId3" action="ppaction://hlinksldjump"/>
          </p:cNvPr>
          <p:cNvSpPr/>
          <p:nvPr/>
        </p:nvSpPr>
        <p:spPr>
          <a:xfrm>
            <a:off x="-1398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45">
            <a:hlinkClick r:id="rId4" action="ppaction://hlinksldjump"/>
          </p:cNvPr>
          <p:cNvSpPr/>
          <p:nvPr/>
        </p:nvSpPr>
        <p:spPr>
          <a:xfrm>
            <a:off x="4787660" y="3388886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45">
            <a:hlinkClick r:id="rId5" action="ppaction://hlinksldjump"/>
          </p:cNvPr>
          <p:cNvSpPr/>
          <p:nvPr/>
        </p:nvSpPr>
        <p:spPr>
          <a:xfrm>
            <a:off x="2421425" y="1537544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45">
            <a:hlinkClick r:id="rId4" action="ppaction://hlinksldjump"/>
          </p:cNvPr>
          <p:cNvSpPr/>
          <p:nvPr/>
        </p:nvSpPr>
        <p:spPr>
          <a:xfrm>
            <a:off x="4787649" y="1537552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5">
            <a:hlinkClick r:id="rId4" action="ppaction://hlinksldjump"/>
          </p:cNvPr>
          <p:cNvSpPr/>
          <p:nvPr/>
        </p:nvSpPr>
        <p:spPr>
          <a:xfrm>
            <a:off x="2437460" y="3408364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4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62" y="7013500"/>
            <a:ext cx="12192000" cy="5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6">
            <a:hlinkClick r:id="rId5" action="ppaction://hlinksldjump"/>
          </p:cNvPr>
          <p:cNvSpPr/>
          <p:nvPr/>
        </p:nvSpPr>
        <p:spPr>
          <a:xfrm>
            <a:off x="-14735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6">
            <a:hlinkClick r:id="rId6" action="ppaction://hlinksldjump"/>
          </p:cNvPr>
          <p:cNvSpPr/>
          <p:nvPr/>
        </p:nvSpPr>
        <p:spPr>
          <a:xfrm>
            <a:off x="5135568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Следующий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&gt;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525" y="7017375"/>
            <a:ext cx="12192000" cy="5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7">
            <a:hlinkClick r:id="rId5" action="ppaction://hlinksldjump"/>
          </p:cNvPr>
          <p:cNvSpPr/>
          <p:nvPr/>
        </p:nvSpPr>
        <p:spPr>
          <a:xfrm>
            <a:off x="-157325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47">
            <a:hlinkClick r:id="rId6" action="ppaction://hlinksldjump"/>
          </p:cNvPr>
          <p:cNvSpPr/>
          <p:nvPr/>
        </p:nvSpPr>
        <p:spPr>
          <a:xfrm>
            <a:off x="5125593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Да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! &gt;</a:t>
            </a:r>
            <a:endParaRPr dirty="0"/>
          </a:p>
        </p:txBody>
      </p:sp>
      <p:sp>
        <p:nvSpPr>
          <p:cNvPr id="365" name="Google Shape;365;p47">
            <a:hlinkClick r:id="rId7" action="ppaction://hlinksldjump"/>
          </p:cNvPr>
          <p:cNvSpPr txBox="1"/>
          <p:nvPr/>
        </p:nvSpPr>
        <p:spPr>
          <a:xfrm>
            <a:off x="1382400" y="5944200"/>
            <a:ext cx="9445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Я хочу ещё изучить</a:t>
            </a:r>
            <a:r>
              <a:rPr lang="en-US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!</a:t>
            </a: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8">
            <a:hlinkClick r:id="rId3" action="ppaction://hlinksldjump"/>
          </p:cNvPr>
          <p:cNvSpPr/>
          <p:nvPr/>
        </p:nvSpPr>
        <p:spPr>
          <a:xfrm>
            <a:off x="-1398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48">
            <a:hlinkClick r:id="rId4" action="ppaction://hlinksldjump"/>
          </p:cNvPr>
          <p:cNvSpPr/>
          <p:nvPr/>
        </p:nvSpPr>
        <p:spPr>
          <a:xfrm>
            <a:off x="4787660" y="3388886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48">
            <a:hlinkClick r:id="rId5" action="ppaction://hlinksldjump"/>
          </p:cNvPr>
          <p:cNvSpPr/>
          <p:nvPr/>
        </p:nvSpPr>
        <p:spPr>
          <a:xfrm>
            <a:off x="2421425" y="1537544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48">
            <a:hlinkClick r:id="rId5" action="ppaction://hlinksldjump"/>
          </p:cNvPr>
          <p:cNvSpPr/>
          <p:nvPr/>
        </p:nvSpPr>
        <p:spPr>
          <a:xfrm>
            <a:off x="4787649" y="1537552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48">
            <a:hlinkClick r:id="rId5" action="ppaction://hlinksldjump"/>
          </p:cNvPr>
          <p:cNvSpPr/>
          <p:nvPr/>
        </p:nvSpPr>
        <p:spPr>
          <a:xfrm>
            <a:off x="2437460" y="3408364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4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62" y="7013500"/>
            <a:ext cx="12192000" cy="5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9">
            <a:hlinkClick r:id="rId5" action="ppaction://hlinksldjump"/>
          </p:cNvPr>
          <p:cNvSpPr/>
          <p:nvPr/>
        </p:nvSpPr>
        <p:spPr>
          <a:xfrm>
            <a:off x="-139800" y="-7830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49">
            <a:hlinkClick r:id="rId6" action="ppaction://hlinksldjump"/>
          </p:cNvPr>
          <p:cNvSpPr/>
          <p:nvPr/>
        </p:nvSpPr>
        <p:spPr>
          <a:xfrm>
            <a:off x="5143118" y="520692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Следующий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&gt;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525" y="7017375"/>
            <a:ext cx="12192000" cy="5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50">
            <a:hlinkClick r:id="rId5" action="ppaction://hlinksldjump"/>
          </p:cNvPr>
          <p:cNvSpPr/>
          <p:nvPr/>
        </p:nvSpPr>
        <p:spPr>
          <a:xfrm>
            <a:off x="-157325" y="-15450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0">
            <a:hlinkClick r:id="rId6" action="ppaction://hlinksldjump"/>
          </p:cNvPr>
          <p:cNvSpPr/>
          <p:nvPr/>
        </p:nvSpPr>
        <p:spPr>
          <a:xfrm>
            <a:off x="5125593" y="513072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Да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! &gt;</a:t>
            </a:r>
            <a:endParaRPr dirty="0"/>
          </a:p>
        </p:txBody>
      </p:sp>
      <p:sp>
        <p:nvSpPr>
          <p:cNvPr id="389" name="Google Shape;389;p50">
            <a:hlinkClick r:id="rId7" action="ppaction://hlinksldjump"/>
          </p:cNvPr>
          <p:cNvSpPr txBox="1"/>
          <p:nvPr/>
        </p:nvSpPr>
        <p:spPr>
          <a:xfrm>
            <a:off x="1382400" y="5944200"/>
            <a:ext cx="9445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Я хочу ещё изучить</a:t>
            </a:r>
            <a:r>
              <a:rPr lang="en-US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!</a:t>
            </a: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1">
            <a:hlinkClick r:id="rId3" action="ppaction://hlinksldjump"/>
          </p:cNvPr>
          <p:cNvSpPr/>
          <p:nvPr/>
        </p:nvSpPr>
        <p:spPr>
          <a:xfrm>
            <a:off x="-1398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1">
            <a:hlinkClick r:id="rId4" action="ppaction://hlinksldjump"/>
          </p:cNvPr>
          <p:cNvSpPr/>
          <p:nvPr/>
        </p:nvSpPr>
        <p:spPr>
          <a:xfrm>
            <a:off x="4787660" y="3388886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1">
            <a:hlinkClick r:id="rId4" action="ppaction://hlinksldjump"/>
          </p:cNvPr>
          <p:cNvSpPr/>
          <p:nvPr/>
        </p:nvSpPr>
        <p:spPr>
          <a:xfrm>
            <a:off x="2421425" y="1537544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1">
            <a:hlinkClick r:id="rId5" action="ppaction://hlinksldjump"/>
          </p:cNvPr>
          <p:cNvSpPr/>
          <p:nvPr/>
        </p:nvSpPr>
        <p:spPr>
          <a:xfrm>
            <a:off x="4787649" y="1537552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1">
            <a:hlinkClick r:id="rId4" action="ppaction://hlinksldjump"/>
          </p:cNvPr>
          <p:cNvSpPr/>
          <p:nvPr/>
        </p:nvSpPr>
        <p:spPr>
          <a:xfrm>
            <a:off x="2437460" y="3408364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62" y="7013500"/>
            <a:ext cx="12192000" cy="5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52">
            <a:hlinkClick r:id="rId5" action="ppaction://hlinksldjump"/>
          </p:cNvPr>
          <p:cNvSpPr/>
          <p:nvPr/>
        </p:nvSpPr>
        <p:spPr>
          <a:xfrm>
            <a:off x="-14735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52">
            <a:hlinkClick r:id="rId6" action="ppaction://hlinksldjump"/>
          </p:cNvPr>
          <p:cNvSpPr/>
          <p:nvPr/>
        </p:nvSpPr>
        <p:spPr>
          <a:xfrm>
            <a:off x="5135568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Следующий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&gt;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>
            <a:hlinkClick r:id="rId3" action="ppaction://hlinksldjump"/>
          </p:cNvPr>
          <p:cNvSpPr/>
          <p:nvPr/>
        </p:nvSpPr>
        <p:spPr>
          <a:xfrm>
            <a:off x="-1398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6">
            <a:hlinkClick r:id="rId4" action="ppaction://hlinksldjump"/>
          </p:cNvPr>
          <p:cNvSpPr txBox="1"/>
          <p:nvPr/>
        </p:nvSpPr>
        <p:spPr>
          <a:xfrm>
            <a:off x="1580050" y="5617475"/>
            <a:ext cx="9112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Я хочу играть</a:t>
            </a:r>
            <a:r>
              <a:rPr lang="en-US" sz="18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! &gt;&gt;</a:t>
            </a:r>
            <a:endParaRPr sz="18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1" name="Google Shape;201;p26">
            <a:hlinkClick r:id="rId5" action="ppaction://hlinksldjump"/>
          </p:cNvPr>
          <p:cNvSpPr/>
          <p:nvPr/>
        </p:nvSpPr>
        <p:spPr>
          <a:xfrm>
            <a:off x="2488875" y="2299000"/>
            <a:ext cx="2353500" cy="1353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6">
            <a:hlinkClick r:id="rId6" action="ppaction://hlinksldjump"/>
          </p:cNvPr>
          <p:cNvSpPr/>
          <p:nvPr/>
        </p:nvSpPr>
        <p:spPr>
          <a:xfrm>
            <a:off x="4993887" y="2299000"/>
            <a:ext cx="2353500" cy="1353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6">
            <a:hlinkClick r:id="rId7" action="ppaction://hlinksldjump"/>
          </p:cNvPr>
          <p:cNvSpPr/>
          <p:nvPr/>
        </p:nvSpPr>
        <p:spPr>
          <a:xfrm>
            <a:off x="7498900" y="2299000"/>
            <a:ext cx="2353500" cy="1353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6">
            <a:hlinkClick r:id="rId8" action="ppaction://hlinksldjump"/>
          </p:cNvPr>
          <p:cNvSpPr/>
          <p:nvPr/>
        </p:nvSpPr>
        <p:spPr>
          <a:xfrm>
            <a:off x="2488875" y="4005050"/>
            <a:ext cx="2353500" cy="1290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6">
            <a:hlinkClick r:id="rId9" action="ppaction://hlinksldjump"/>
          </p:cNvPr>
          <p:cNvSpPr/>
          <p:nvPr/>
        </p:nvSpPr>
        <p:spPr>
          <a:xfrm>
            <a:off x="4993887" y="4005050"/>
            <a:ext cx="2353500" cy="1290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6">
            <a:hlinkClick r:id="rId10" action="ppaction://hlinksldjump"/>
          </p:cNvPr>
          <p:cNvSpPr/>
          <p:nvPr/>
        </p:nvSpPr>
        <p:spPr>
          <a:xfrm>
            <a:off x="7498900" y="4005050"/>
            <a:ext cx="2353500" cy="1290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5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525" y="7017375"/>
            <a:ext cx="12192000" cy="5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53">
            <a:hlinkClick r:id="rId5" action="ppaction://hlinksldjump"/>
          </p:cNvPr>
          <p:cNvSpPr/>
          <p:nvPr/>
        </p:nvSpPr>
        <p:spPr>
          <a:xfrm>
            <a:off x="-127200" y="-106775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53">
            <a:hlinkClick r:id="rId6" action="ppaction://hlinksldjump"/>
          </p:cNvPr>
          <p:cNvSpPr/>
          <p:nvPr/>
        </p:nvSpPr>
        <p:spPr>
          <a:xfrm>
            <a:off x="5155718" y="5178446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Да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! &gt;</a:t>
            </a:r>
            <a:endParaRPr dirty="0"/>
          </a:p>
        </p:txBody>
      </p:sp>
      <p:sp>
        <p:nvSpPr>
          <p:cNvPr id="413" name="Google Shape;413;p53">
            <a:hlinkClick r:id="rId7" action="ppaction://hlinksldjump"/>
          </p:cNvPr>
          <p:cNvSpPr txBox="1"/>
          <p:nvPr/>
        </p:nvSpPr>
        <p:spPr>
          <a:xfrm>
            <a:off x="1382400" y="5944200"/>
            <a:ext cx="9445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Я хочу ещё изучить</a:t>
            </a:r>
            <a:r>
              <a:rPr lang="en-US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!</a:t>
            </a: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4">
            <a:hlinkClick r:id="rId3" action="ppaction://hlinksldjump"/>
          </p:cNvPr>
          <p:cNvSpPr/>
          <p:nvPr/>
        </p:nvSpPr>
        <p:spPr>
          <a:xfrm>
            <a:off x="-2034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54">
            <a:hlinkClick r:id="rId4" action="ppaction://hlinksldjump"/>
          </p:cNvPr>
          <p:cNvSpPr/>
          <p:nvPr/>
        </p:nvSpPr>
        <p:spPr>
          <a:xfrm>
            <a:off x="4787660" y="3388886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54">
            <a:hlinkClick r:id="rId4" action="ppaction://hlinksldjump"/>
          </p:cNvPr>
          <p:cNvSpPr/>
          <p:nvPr/>
        </p:nvSpPr>
        <p:spPr>
          <a:xfrm>
            <a:off x="2421425" y="1537544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54">
            <a:hlinkClick r:id="rId4" action="ppaction://hlinksldjump"/>
          </p:cNvPr>
          <p:cNvSpPr/>
          <p:nvPr/>
        </p:nvSpPr>
        <p:spPr>
          <a:xfrm>
            <a:off x="4787649" y="1537552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54">
            <a:hlinkClick r:id="rId5" action="ppaction://hlinksldjump"/>
          </p:cNvPr>
          <p:cNvSpPr/>
          <p:nvPr/>
        </p:nvSpPr>
        <p:spPr>
          <a:xfrm>
            <a:off x="2437460" y="3408364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5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62" y="7013500"/>
            <a:ext cx="12192000" cy="5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55">
            <a:hlinkClick r:id="rId5" action="ppaction://hlinksldjump"/>
          </p:cNvPr>
          <p:cNvSpPr/>
          <p:nvPr/>
        </p:nvSpPr>
        <p:spPr>
          <a:xfrm>
            <a:off x="-147350" y="-7830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55">
            <a:hlinkClick r:id="rId6" action="ppaction://hlinksldjump"/>
          </p:cNvPr>
          <p:cNvSpPr/>
          <p:nvPr/>
        </p:nvSpPr>
        <p:spPr>
          <a:xfrm>
            <a:off x="5135568" y="520692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Следующий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&gt;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5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400" y="188900"/>
            <a:ext cx="12192000" cy="5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56">
            <a:hlinkClick r:id="rId5" action="ppaction://hlinksldjump"/>
          </p:cNvPr>
          <p:cNvSpPr/>
          <p:nvPr/>
        </p:nvSpPr>
        <p:spPr>
          <a:xfrm>
            <a:off x="-762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56">
            <a:hlinkClick r:id="rId6" action="ppaction://hlinksldjump"/>
          </p:cNvPr>
          <p:cNvSpPr/>
          <p:nvPr/>
        </p:nvSpPr>
        <p:spPr>
          <a:xfrm>
            <a:off x="5206718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Да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! &gt;</a:t>
            </a:r>
            <a:endParaRPr dirty="0"/>
          </a:p>
        </p:txBody>
      </p:sp>
      <p:sp>
        <p:nvSpPr>
          <p:cNvPr id="437" name="Google Shape;437;p56">
            <a:hlinkClick r:id="rId7" action="ppaction://hlinksldjump"/>
          </p:cNvPr>
          <p:cNvSpPr txBox="1"/>
          <p:nvPr/>
        </p:nvSpPr>
        <p:spPr>
          <a:xfrm>
            <a:off x="1382400" y="5944200"/>
            <a:ext cx="9445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Я хочу ещё изучить</a:t>
            </a:r>
            <a:r>
              <a:rPr lang="en-US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!</a:t>
            </a: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7">
            <a:hlinkClick r:id="rId3" action="ppaction://hlinksldjump"/>
          </p:cNvPr>
          <p:cNvSpPr/>
          <p:nvPr/>
        </p:nvSpPr>
        <p:spPr>
          <a:xfrm>
            <a:off x="-2034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57">
            <a:hlinkClick r:id="rId4" action="ppaction://hlinksldjump"/>
          </p:cNvPr>
          <p:cNvSpPr/>
          <p:nvPr/>
        </p:nvSpPr>
        <p:spPr>
          <a:xfrm>
            <a:off x="4787660" y="3388886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7">
            <a:hlinkClick r:id="rId5" action="ppaction://hlinksldjump"/>
          </p:cNvPr>
          <p:cNvSpPr/>
          <p:nvPr/>
        </p:nvSpPr>
        <p:spPr>
          <a:xfrm>
            <a:off x="2421425" y="1537544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7">
            <a:hlinkClick r:id="rId4" action="ppaction://hlinksldjump"/>
          </p:cNvPr>
          <p:cNvSpPr/>
          <p:nvPr/>
        </p:nvSpPr>
        <p:spPr>
          <a:xfrm>
            <a:off x="4787649" y="1537552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57">
            <a:hlinkClick r:id="rId4" action="ppaction://hlinksldjump"/>
          </p:cNvPr>
          <p:cNvSpPr/>
          <p:nvPr/>
        </p:nvSpPr>
        <p:spPr>
          <a:xfrm>
            <a:off x="2437460" y="3408364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5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62" y="7013500"/>
            <a:ext cx="12192000" cy="5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58">
            <a:hlinkClick r:id="rId5" action="ppaction://hlinksldjump"/>
          </p:cNvPr>
          <p:cNvSpPr/>
          <p:nvPr/>
        </p:nvSpPr>
        <p:spPr>
          <a:xfrm>
            <a:off x="-147350" y="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58">
            <a:hlinkClick r:id="rId6" action="ppaction://hlinksldjump"/>
          </p:cNvPr>
          <p:cNvSpPr/>
          <p:nvPr/>
        </p:nvSpPr>
        <p:spPr>
          <a:xfrm>
            <a:off x="2915136" y="4439156"/>
            <a:ext cx="2772600" cy="807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Ещё раз изучить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&gt;</a:t>
            </a:r>
            <a:endParaRPr dirty="0"/>
          </a:p>
        </p:txBody>
      </p:sp>
      <p:sp>
        <p:nvSpPr>
          <p:cNvPr id="454" name="Google Shape;454;p58">
            <a:hlinkClick r:id="rId7" action="ppaction://hlinksldjump"/>
          </p:cNvPr>
          <p:cNvSpPr/>
          <p:nvPr/>
        </p:nvSpPr>
        <p:spPr>
          <a:xfrm>
            <a:off x="6676692" y="4439156"/>
            <a:ext cx="2772600" cy="8070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Ещё раз играть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&gt;</a:t>
            </a: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5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525" y="7017375"/>
            <a:ext cx="12192000" cy="5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59">
            <a:hlinkClick r:id="rId5" action="ppaction://hlinksldjump"/>
          </p:cNvPr>
          <p:cNvSpPr/>
          <p:nvPr/>
        </p:nvSpPr>
        <p:spPr>
          <a:xfrm>
            <a:off x="-157325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59">
            <a:hlinkClick r:id="rId6" action="ppaction://hlinksldjump"/>
          </p:cNvPr>
          <p:cNvSpPr/>
          <p:nvPr/>
        </p:nvSpPr>
        <p:spPr>
          <a:xfrm>
            <a:off x="5125593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Да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! &gt;</a:t>
            </a:r>
            <a:endParaRPr dirty="0"/>
          </a:p>
        </p:txBody>
      </p:sp>
      <p:sp>
        <p:nvSpPr>
          <p:cNvPr id="462" name="Google Shape;462;p59">
            <a:hlinkClick r:id="rId7" action="ppaction://hlinksldjump"/>
          </p:cNvPr>
          <p:cNvSpPr txBox="1"/>
          <p:nvPr/>
        </p:nvSpPr>
        <p:spPr>
          <a:xfrm>
            <a:off x="1382400" y="5944200"/>
            <a:ext cx="9445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Я хочу ещё изучить</a:t>
            </a:r>
            <a:r>
              <a:rPr lang="en-US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!</a:t>
            </a: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>
            <a:hlinkClick r:id="rId3" action="ppaction://hlinksldjump"/>
          </p:cNvPr>
          <p:cNvSpPr/>
          <p:nvPr/>
        </p:nvSpPr>
        <p:spPr>
          <a:xfrm>
            <a:off x="-1398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7">
            <a:hlinkClick r:id="rId4" action="ppaction://hlinksldjump"/>
          </p:cNvPr>
          <p:cNvSpPr/>
          <p:nvPr/>
        </p:nvSpPr>
        <p:spPr>
          <a:xfrm>
            <a:off x="9971175" y="4851975"/>
            <a:ext cx="1939800" cy="15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>
            <a:hlinkClick r:id="rId3" action="ppaction://hlinksldjump"/>
          </p:cNvPr>
          <p:cNvSpPr/>
          <p:nvPr/>
        </p:nvSpPr>
        <p:spPr>
          <a:xfrm>
            <a:off x="-1398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8">
            <a:hlinkClick r:id="rId4" action="ppaction://hlinksldjump"/>
          </p:cNvPr>
          <p:cNvSpPr/>
          <p:nvPr/>
        </p:nvSpPr>
        <p:spPr>
          <a:xfrm>
            <a:off x="9971175" y="4851975"/>
            <a:ext cx="1939800" cy="15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>
            <a:hlinkClick r:id="rId3" action="ppaction://hlinksldjump"/>
          </p:cNvPr>
          <p:cNvSpPr/>
          <p:nvPr/>
        </p:nvSpPr>
        <p:spPr>
          <a:xfrm>
            <a:off x="-139800" y="-694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9">
            <a:hlinkClick r:id="rId4" action="ppaction://hlinksldjump"/>
          </p:cNvPr>
          <p:cNvSpPr/>
          <p:nvPr/>
        </p:nvSpPr>
        <p:spPr>
          <a:xfrm>
            <a:off x="9971175" y="4851975"/>
            <a:ext cx="1939800" cy="15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>
            <a:hlinkClick r:id="rId3" action="ppaction://hlinksldjump"/>
          </p:cNvPr>
          <p:cNvSpPr/>
          <p:nvPr/>
        </p:nvSpPr>
        <p:spPr>
          <a:xfrm>
            <a:off x="-1398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0">
            <a:hlinkClick r:id="rId4" action="ppaction://hlinksldjump"/>
          </p:cNvPr>
          <p:cNvSpPr/>
          <p:nvPr/>
        </p:nvSpPr>
        <p:spPr>
          <a:xfrm>
            <a:off x="9971175" y="4851975"/>
            <a:ext cx="1939800" cy="15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>
            <a:hlinkClick r:id="rId3" action="ppaction://hlinksldjump"/>
          </p:cNvPr>
          <p:cNvSpPr/>
          <p:nvPr/>
        </p:nvSpPr>
        <p:spPr>
          <a:xfrm>
            <a:off x="-124425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1">
            <a:hlinkClick r:id="rId4" action="ppaction://hlinksldjump"/>
          </p:cNvPr>
          <p:cNvSpPr/>
          <p:nvPr/>
        </p:nvSpPr>
        <p:spPr>
          <a:xfrm>
            <a:off x="9971175" y="4851975"/>
            <a:ext cx="1939800" cy="15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>
            <a:hlinkClick r:id="rId3" action="ppaction://hlinksldjump"/>
          </p:cNvPr>
          <p:cNvSpPr/>
          <p:nvPr/>
        </p:nvSpPr>
        <p:spPr>
          <a:xfrm>
            <a:off x="-1398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2">
            <a:hlinkClick r:id="rId4" action="ppaction://hlinksldjump"/>
          </p:cNvPr>
          <p:cNvSpPr/>
          <p:nvPr/>
        </p:nvSpPr>
        <p:spPr>
          <a:xfrm>
            <a:off x="9971175" y="4851975"/>
            <a:ext cx="1939800" cy="15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Office">
      <a:dk1>
        <a:srgbClr val="4A545E"/>
      </a:dk1>
      <a:lt1>
        <a:srgbClr val="FFFFFF"/>
      </a:lt1>
      <a:dk2>
        <a:srgbClr val="FDAA8F"/>
      </a:dk2>
      <a:lt2>
        <a:srgbClr val="FFD8A1"/>
      </a:lt2>
      <a:accent1>
        <a:srgbClr val="FDAA8F"/>
      </a:accent1>
      <a:accent2>
        <a:srgbClr val="FFD8A1"/>
      </a:accent2>
      <a:accent3>
        <a:srgbClr val="FDAA8F"/>
      </a:accent3>
      <a:accent4>
        <a:srgbClr val="FFFFFF"/>
      </a:accent4>
      <a:accent5>
        <a:srgbClr val="FFFFFF"/>
      </a:accent5>
      <a:accent6>
        <a:srgbClr val="FFFFFF"/>
      </a:accent6>
      <a:hlink>
        <a:srgbClr val="6C9695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323</Words>
  <Application>Microsoft Office PowerPoint</Application>
  <PresentationFormat>Широкоэкранный</PresentationFormat>
  <Paragraphs>42</Paragraphs>
  <Slides>37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Calibri</vt:lpstr>
      <vt:lpstr>Arial</vt:lpstr>
      <vt:lpstr>Homemade Apple</vt:lpstr>
      <vt:lpstr>DM Sans</vt:lpstr>
      <vt:lpstr>Barlow Condensed</vt:lpstr>
      <vt:lpstr>Monotype Corsiva</vt:lpstr>
      <vt:lpstr>Poppins</vt:lpstr>
      <vt:lpstr>SlidesMania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Георгий Аствацатуров</cp:lastModifiedBy>
  <cp:revision>7</cp:revision>
  <dcterms:modified xsi:type="dcterms:W3CDTF">2021-03-28T12:35:09Z</dcterms:modified>
</cp:coreProperties>
</file>