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8" r:id="rId2"/>
    <p:sldId id="264" r:id="rId3"/>
    <p:sldId id="263" r:id="rId4"/>
    <p:sldId id="265" r:id="rId5"/>
    <p:sldId id="256" r:id="rId6"/>
    <p:sldId id="276" r:id="rId7"/>
    <p:sldId id="277" r:id="rId8"/>
    <p:sldId id="278" r:id="rId9"/>
    <p:sldId id="266" r:id="rId10"/>
    <p:sldId id="279" r:id="rId11"/>
    <p:sldId id="280" r:id="rId12"/>
    <p:sldId id="281" r:id="rId13"/>
    <p:sldId id="270" r:id="rId14"/>
    <p:sldId id="282" r:id="rId15"/>
    <p:sldId id="283" r:id="rId16"/>
    <p:sldId id="284" r:id="rId17"/>
    <p:sldId id="273" r:id="rId18"/>
    <p:sldId id="285" r:id="rId19"/>
    <p:sldId id="286" r:id="rId20"/>
    <p:sldId id="287" r:id="rId21"/>
    <p:sldId id="289" r:id="rId22"/>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F838203-F2E8-4D35-AA8B-FCD9156335B7}">
          <p14:sldIdLst>
            <p14:sldId id="288"/>
            <p14:sldId id="264"/>
            <p14:sldId id="263"/>
          </p14:sldIdLst>
        </p14:section>
        <p14:section name="Round 1" id="{1EF20717-1FD1-4936-A008-3CDE1F628E57}">
          <p14:sldIdLst>
            <p14:sldId id="265"/>
            <p14:sldId id="256"/>
            <p14:sldId id="276"/>
            <p14:sldId id="277"/>
            <p14:sldId id="278"/>
          </p14:sldIdLst>
        </p14:section>
        <p14:section name="Round 2" id="{4D637445-F06A-4BF2-89F3-BDF50F09E18E}">
          <p14:sldIdLst>
            <p14:sldId id="266"/>
            <p14:sldId id="279"/>
            <p14:sldId id="280"/>
            <p14:sldId id="281"/>
          </p14:sldIdLst>
        </p14:section>
        <p14:section name="Round 3" id="{17FF35A5-079C-41EC-9E79-6B3B53E7F8D5}">
          <p14:sldIdLst>
            <p14:sldId id="270"/>
            <p14:sldId id="282"/>
            <p14:sldId id="283"/>
            <p14:sldId id="284"/>
          </p14:sldIdLst>
        </p14:section>
        <p14:section name="Round 4" id="{6895210F-8E22-4D9F-BD15-3320A0984432}">
          <p14:sldIdLst>
            <p14:sldId id="273"/>
            <p14:sldId id="285"/>
            <p14:sldId id="286"/>
            <p14:sldId id="287"/>
            <p14:sldId id="289"/>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autoAdjust="0"/>
    <p:restoredTop sz="85846" autoAdjust="0"/>
  </p:normalViewPr>
  <p:slideViewPr>
    <p:cSldViewPr snapToGrid="0">
      <p:cViewPr varScale="1">
        <p:scale>
          <a:sx n="78" d="100"/>
          <a:sy n="78" d="100"/>
        </p:scale>
        <p:origin x="408" y="204"/>
      </p:cViewPr>
      <p:guideLst>
        <p:guide orient="horz" pos="2592"/>
        <p:guide pos="4608"/>
      </p:guideLst>
    </p:cSldViewPr>
  </p:slideViewPr>
  <p:notesTextViewPr>
    <p:cViewPr>
      <p:scale>
        <a:sx n="1" d="1"/>
        <a:sy n="1" d="1"/>
      </p:scale>
      <p:origin x="0" y="0"/>
    </p:cViewPr>
  </p:notesTextViewPr>
  <p:gridSpacing cx="128015" cy="12801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5AEE25-7BE0-4B4F-BC26-5F4FF1CF44A3}" type="datetimeFigureOut">
              <a:rPr lang="en-US" smtClean="0"/>
              <a:t>12/13/2022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07106A-E50C-4DC5-A04E-082644358D27}" type="slidenum">
              <a:rPr lang="en-US" smtClean="0"/>
              <a:t>‹#›</a:t>
            </a:fld>
            <a:endParaRPr lang="en-US"/>
          </a:p>
        </p:txBody>
      </p:sp>
    </p:spTree>
    <p:extLst>
      <p:ext uri="{BB962C8B-B14F-4D97-AF65-F5344CB8AC3E}">
        <p14:creationId xmlns:p14="http://schemas.microsoft.com/office/powerpoint/2010/main" val="4100374680"/>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en-CA" altLang="en-US" sz="1600" b="1" dirty="0" smtClean="0"/>
              <a:t>Wheel of WINNING</a:t>
            </a:r>
            <a:r>
              <a:rPr lang="en-CA" altLang="en-US" sz="1600" b="1" baseline="0" dirty="0" smtClean="0"/>
              <a:t> </a:t>
            </a:r>
            <a:r>
              <a:rPr lang="en-CA" altLang="en-US" sz="1600" b="1" baseline="0" dirty="0" err="1" smtClean="0"/>
              <a:t>Powerpoint</a:t>
            </a:r>
            <a:r>
              <a:rPr lang="en-CA" altLang="en-US" sz="1600" b="1" baseline="0" dirty="0" smtClean="0"/>
              <a:t> Template - </a:t>
            </a:r>
            <a:r>
              <a:rPr lang="en-CA" altLang="en-US" sz="1600" dirty="0" smtClean="0"/>
              <a:t>Introduction Slide</a:t>
            </a:r>
          </a:p>
          <a:p>
            <a:pPr marL="228600" indent="-228600" eaLnBrk="1" fontAlgn="auto" hangingPunct="1">
              <a:spcBef>
                <a:spcPts val="0"/>
              </a:spcBef>
              <a:spcAft>
                <a:spcPts val="0"/>
              </a:spcAft>
              <a:defRPr/>
            </a:pPr>
            <a:r>
              <a:rPr lang="en-CA" altLang="en-US" sz="1600" dirty="0" smtClean="0"/>
              <a:t>Designed by Reid Powell at </a:t>
            </a:r>
            <a:r>
              <a:rPr lang="en-CA" altLang="en-US" sz="1600" dirty="0" err="1" smtClean="0"/>
              <a:t>YouthDownloads.com</a:t>
            </a:r>
            <a:endParaRPr lang="en-US" altLang="en-US" dirty="0"/>
          </a:p>
        </p:txBody>
      </p:sp>
    </p:spTree>
    <p:extLst>
      <p:ext uri="{BB962C8B-B14F-4D97-AF65-F5344CB8AC3E}">
        <p14:creationId xmlns:p14="http://schemas.microsoft.com/office/powerpoint/2010/main" val="54687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4660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047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8439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915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9972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393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83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7970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is a SAMPLE Toss Up Slide* </a:t>
            </a:r>
            <a:r>
              <a:rPr lang="en-US" b="0" baseline="0" dirty="0" smtClean="0"/>
              <a:t>After you place your letters, and delete the unused boxes, it should look and animate like this slide.</a:t>
            </a:r>
          </a:p>
        </p:txBody>
      </p:sp>
      <p:sp>
        <p:nvSpPr>
          <p:cNvPr id="4" name="Slide Number Placeholder 3"/>
          <p:cNvSpPr>
            <a:spLocks noGrp="1"/>
          </p:cNvSpPr>
          <p:nvPr>
            <p:ph type="sldNum" sz="quarter" idx="10"/>
          </p:nvPr>
        </p:nvSpPr>
        <p:spPr/>
        <p:txBody>
          <a:bodyPr/>
          <a:lstStyle/>
          <a:p>
            <a:fld id="{7607106A-E50C-4DC5-A04E-082644358D27}" type="slidenum">
              <a:rPr lang="en-US" smtClean="0"/>
              <a:t>2</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73777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6105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Toss Up Slide </a:t>
            </a:r>
            <a:r>
              <a:rPr lang="en-US" b="0" baseline="0" dirty="0" smtClean="0"/>
              <a:t>(to see who goes first)</a:t>
            </a:r>
          </a:p>
          <a:p>
            <a:endParaRPr lang="en-US" b="1" baseline="0" dirty="0" smtClean="0"/>
          </a:p>
          <a:p>
            <a:r>
              <a:rPr lang="en-US" b="1" baseline="0" dirty="0" smtClean="0"/>
              <a:t>How to edit this slide</a:t>
            </a:r>
            <a:r>
              <a:rPr lang="en-US" b="1" dirty="0" smtClean="0"/>
              <a:t>: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a:t>
            </a:r>
            <a:r>
              <a:rPr lang="en-US" b="1" baseline="0" dirty="0" smtClean="0"/>
              <a:t> t</a:t>
            </a:r>
            <a:r>
              <a:rPr lang="en-US" b="1" dirty="0" smtClean="0"/>
              <a:t>o use this slide in gameplay:</a:t>
            </a:r>
          </a:p>
          <a:p>
            <a:r>
              <a:rPr lang="en-US" dirty="0" smtClean="0"/>
              <a:t>This is</a:t>
            </a:r>
            <a:r>
              <a:rPr lang="en-US" baseline="0" dirty="0" smtClean="0"/>
              <a:t> a “Toss Up” slide. It is used to decide which player goes first. The person who correctly guesses first wins $250 and gets to go first. Players can only guess once.</a:t>
            </a:r>
          </a:p>
          <a:p>
            <a:endParaRPr lang="en-US" baseline="0" dirty="0" smtClean="0"/>
          </a:p>
          <a:p>
            <a:r>
              <a:rPr lang="en-US" baseline="0" dirty="0" smtClean="0"/>
              <a:t>To start the animation, simply click “begin” up top (or hit the space bar) and click “correct” at the bottom when someone guesses correctly. </a:t>
            </a:r>
          </a:p>
          <a:p>
            <a:endParaRPr lang="en-US" baseline="0" dirty="0" smtClean="0"/>
          </a:p>
          <a:p>
            <a:r>
              <a:rPr lang="en-US" baseline="0" dirty="0" smtClean="0"/>
              <a:t>WARNING. Do NOT click anywhere on the screen while the letters are appearing (except on a button). If you click anywhere else, all the letters will reveal at once. </a:t>
            </a:r>
          </a:p>
          <a:p>
            <a:endParaRPr lang="en-US" baseline="0"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3</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is a SAMPLE Main Game Board Slide* </a:t>
            </a:r>
            <a:r>
              <a:rPr lang="en-US" b="0" baseline="0" dirty="0" smtClean="0"/>
              <a:t>After you place your letters, and delete the unused boxes, it should look and animate like this slide.</a:t>
            </a:r>
          </a:p>
        </p:txBody>
      </p:sp>
      <p:sp>
        <p:nvSpPr>
          <p:cNvPr id="4" name="Slide Number Placeholder 3"/>
          <p:cNvSpPr>
            <a:spLocks noGrp="1"/>
          </p:cNvSpPr>
          <p:nvPr>
            <p:ph type="sldNum" sz="quarter" idx="10"/>
          </p:nvPr>
        </p:nvSpPr>
        <p:spPr/>
        <p:txBody>
          <a:bodyPr/>
          <a:lstStyle/>
          <a:p>
            <a:fld id="{7607106A-E50C-4DC5-A04E-082644358D27}" type="slidenum">
              <a:rPr lang="en-US" smtClean="0"/>
              <a:t>4</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t>5</a:t>
            </a:fld>
            <a:endParaRPr lang="en-US"/>
          </a:p>
        </p:txBody>
      </p:sp>
    </p:spTree>
    <p:extLst>
      <p:ext uri="{BB962C8B-B14F-4D97-AF65-F5344CB8AC3E}">
        <p14:creationId xmlns:p14="http://schemas.microsoft.com/office/powerpoint/2010/main" val="8079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4056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DO NOT DELETE THIS SLIDE*. </a:t>
            </a:r>
            <a:r>
              <a:rPr lang="en-US" dirty="0" smtClean="0"/>
              <a:t>It is automatically</a:t>
            </a:r>
            <a:r>
              <a:rPr lang="en-US" baseline="0" dirty="0" smtClean="0"/>
              <a:t> transitioning </a:t>
            </a:r>
            <a:r>
              <a:rPr lang="en-US" dirty="0" smtClean="0"/>
              <a:t>slide that resets the animation for the wheel on the following slide.</a:t>
            </a:r>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2209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Wheel of WINNING Spinner</a:t>
            </a:r>
          </a:p>
          <a:p>
            <a:endParaRPr lang="en-US" dirty="0" smtClean="0"/>
          </a:p>
          <a:p>
            <a:r>
              <a:rPr lang="en-US" dirty="0" smtClean="0"/>
              <a:t>Click the SPIN button to spin</a:t>
            </a:r>
            <a:r>
              <a:rPr lang="en-US" baseline="0" dirty="0" smtClean="0"/>
              <a:t> the wheel. Click STOP to stop.</a:t>
            </a:r>
            <a:endParaRPr lang="en-US" dirty="0"/>
          </a:p>
        </p:txBody>
      </p:sp>
      <p:sp>
        <p:nvSpPr>
          <p:cNvPr id="4" name="Slide Number Placeholder 3"/>
          <p:cNvSpPr>
            <a:spLocks noGrp="1"/>
          </p:cNvSpPr>
          <p:nvPr>
            <p:ph type="sldNum" sz="quarter" idx="10"/>
          </p:nvPr>
        </p:nvSpPr>
        <p:spPr/>
        <p:txBody>
          <a:bodyPr/>
          <a:lstStyle/>
          <a:p>
            <a:fld id="{7DFE7B05-688D-4C4B-A02E-5B18E44CBC7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294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Main Game Board</a:t>
            </a:r>
          </a:p>
          <a:p>
            <a:pPr marL="0" marR="0" indent="0" algn="l" defTabSz="130622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6220" rtl="0" eaLnBrk="1" fontAlgn="auto" latinLnBrk="0" hangingPunct="1">
              <a:lnSpc>
                <a:spcPct val="100000"/>
              </a:lnSpc>
              <a:spcBef>
                <a:spcPts val="0"/>
              </a:spcBef>
              <a:spcAft>
                <a:spcPts val="0"/>
              </a:spcAft>
              <a:buClrTx/>
              <a:buSzTx/>
              <a:buFontTx/>
              <a:buNone/>
              <a:tabLst/>
              <a:defRPr/>
            </a:pPr>
            <a:r>
              <a:rPr lang="en-US" b="1" dirty="0" smtClean="0"/>
              <a:t>To edit this slide: </a:t>
            </a:r>
            <a:r>
              <a:rPr lang="en-US" dirty="0" smtClean="0"/>
              <a:t>Type</a:t>
            </a:r>
            <a:r>
              <a:rPr lang="en-US" baseline="0" dirty="0" smtClean="0"/>
              <a:t> in your letters (in all caps) in the boxes where you want them, and then </a:t>
            </a:r>
            <a:r>
              <a:rPr lang="en-US" b="1" u="sng" baseline="0" dirty="0" smtClean="0"/>
              <a:t>DELETE</a:t>
            </a:r>
            <a:r>
              <a:rPr lang="en-US" b="0" u="none" baseline="0" dirty="0" smtClean="0"/>
              <a:t> </a:t>
            </a:r>
            <a:r>
              <a:rPr lang="en-US" baseline="0" dirty="0" smtClean="0"/>
              <a:t>the boxes with the [-] you won’t be using. You need to delete all the layers until you see the green board underneath. Then type in your category. </a:t>
            </a:r>
            <a:endParaRPr lang="en-US" dirty="0" smtClean="0"/>
          </a:p>
          <a:p>
            <a:endParaRPr lang="en-US" b="1" dirty="0" smtClean="0"/>
          </a:p>
          <a:p>
            <a:r>
              <a:rPr lang="en-US" b="1" dirty="0" smtClean="0"/>
              <a:t>How to use this slide</a:t>
            </a:r>
            <a:r>
              <a:rPr lang="en-US" b="1" baseline="0" dirty="0" smtClean="0"/>
              <a:t> during gameplay:</a:t>
            </a:r>
          </a:p>
          <a:p>
            <a:r>
              <a:rPr lang="en-US" baseline="0" dirty="0" smtClean="0"/>
              <a:t>This is the main board for this round. After looking at the board and receiving the category, the first player spins the wheel, and then guesses a letter. The player receives the amount of money shown on the wheel for every correct letter they can guess. They keep guessing until they miss a letter. Then it is the next person’s turn to spin, and guess. In the show, players can only guess vowels by “buying a vowel” guess. For every vowel a player guesses, $250 is deducted from their score.</a:t>
            </a:r>
          </a:p>
          <a:p>
            <a:endParaRPr lang="en-US" baseline="0" dirty="0" smtClean="0"/>
          </a:p>
          <a:p>
            <a:r>
              <a:rPr lang="en-US" b="1" dirty="0" smtClean="0"/>
              <a:t>How</a:t>
            </a:r>
            <a:r>
              <a:rPr lang="en-US" b="1" baseline="0" dirty="0" smtClean="0"/>
              <a:t> to operate this slide during gameplay:</a:t>
            </a:r>
          </a:p>
          <a:p>
            <a:r>
              <a:rPr lang="en-US" b="0" baseline="0" dirty="0" smtClean="0"/>
              <a:t>You must </a:t>
            </a:r>
            <a:r>
              <a:rPr lang="en-US" b="1" u="sng" baseline="0" dirty="0" smtClean="0"/>
              <a:t>REMEMBER</a:t>
            </a:r>
            <a:r>
              <a:rPr lang="en-US" b="0" baseline="0" dirty="0" smtClean="0"/>
              <a:t> where each letter is located on the board. When a player guesses a correct letter, click on all the places on the board where that letter is located. If the player guesses incorrectly, hit the “incorrect” icon, and move on to the next player. Have the next player spin then come back here and guess a letter.</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7607106A-E50C-4DC5-A04E-082644358D2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0795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ame Boar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95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699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681498"/>
      </p:ext>
    </p:extLst>
  </p:cSld>
  <p:clrMap bg1="lt1" tx1="dk1" bg2="lt2" tx2="dk2" accent1="accent1" accent2="accent2" accent3="accent3" accent4="accent4" accent5="accent5" accent6="accent6" hlink="hlink" folHlink="folHlink"/>
  <p:sldLayoutIdLst>
    <p:sldLayoutId id="2147483649" r:id="rId1"/>
    <p:sldLayoutId id="2147483655"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9.xml"/><Relationship Id="rId4" Type="http://schemas.openxmlformats.org/officeDocument/2006/relationships/image" Target="../media/image8.png"/><Relationship Id="rId9" Type="http://schemas.openxmlformats.org/officeDocument/2006/relationships/audio" Target="../media/audio6.wav"/></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9.xml"/><Relationship Id="rId4" Type="http://schemas.openxmlformats.org/officeDocument/2006/relationships/image" Target="../media/image8.png"/><Relationship Id="rId9"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9.bin"/><Relationship Id="rId7" Type="http://schemas.openxmlformats.org/officeDocument/2006/relationships/slide" Target="slide9.xml"/><Relationship Id="rId12" Type="http://schemas.openxmlformats.org/officeDocument/2006/relationships/audio" Target="../media/audio9.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6.wav"/><Relationship Id="rId5" Type="http://schemas.openxmlformats.org/officeDocument/2006/relationships/image" Target="../media/image7.png"/><Relationship Id="rId10" Type="http://schemas.openxmlformats.org/officeDocument/2006/relationships/audio" Target="../media/audio3.wav"/><Relationship Id="rId4" Type="http://schemas.openxmlformats.org/officeDocument/2006/relationships/audio" Target="../media/audio10.wav"/><Relationship Id="rId9" Type="http://schemas.openxmlformats.org/officeDocument/2006/relationships/audio" Target="../media/audio5.wav"/></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8.wav"/><Relationship Id="rId4" Type="http://schemas.openxmlformats.org/officeDocument/2006/relationships/image" Target="../media/image2.jpg"/><Relationship Id="rId9" Type="http://schemas.openxmlformats.org/officeDocument/2006/relationships/audio" Target="../media/audio6.wav"/></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3.xml"/><Relationship Id="rId4" Type="http://schemas.openxmlformats.org/officeDocument/2006/relationships/image" Target="../media/image8.png"/><Relationship Id="rId9" Type="http://schemas.openxmlformats.org/officeDocument/2006/relationships/audio" Target="../media/audio6.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7.png"/><Relationship Id="rId7"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9.bin"/><Relationship Id="rId7" Type="http://schemas.openxmlformats.org/officeDocument/2006/relationships/audio" Target="../media/audio4.wav"/><Relationship Id="rId12" Type="http://schemas.openxmlformats.org/officeDocument/2006/relationships/audio" Target="../media/audio9.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13.xml"/><Relationship Id="rId5" Type="http://schemas.openxmlformats.org/officeDocument/2006/relationships/image" Target="../media/image7.png"/><Relationship Id="rId10" Type="http://schemas.openxmlformats.org/officeDocument/2006/relationships/audio" Target="../media/audio6.wav"/><Relationship Id="rId4" Type="http://schemas.openxmlformats.org/officeDocument/2006/relationships/audio" Target="../media/audio10.wav"/><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audio" Target="../media/audio8.wav"/></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17.xml"/><Relationship Id="rId4" Type="http://schemas.openxmlformats.org/officeDocument/2006/relationships/image" Target="../media/image8.png"/><Relationship Id="rId9" Type="http://schemas.openxmlformats.org/officeDocument/2006/relationships/audio" Target="../media/audio6.wav"/></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7.png"/><Relationship Id="rId7"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audio" Target="../media/audio2.wav"/><Relationship Id="rId5" Type="http://schemas.openxmlformats.org/officeDocument/2006/relationships/image" Target="../media/image2.jp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9.bin"/><Relationship Id="rId7" Type="http://schemas.openxmlformats.org/officeDocument/2006/relationships/audio" Target="../media/audio4.wav"/><Relationship Id="rId12" Type="http://schemas.openxmlformats.org/officeDocument/2006/relationships/audio" Target="../media/audio9.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17.xml"/><Relationship Id="rId5" Type="http://schemas.openxmlformats.org/officeDocument/2006/relationships/image" Target="../media/image7.png"/><Relationship Id="rId10" Type="http://schemas.openxmlformats.org/officeDocument/2006/relationships/audio" Target="../media/audio6.wav"/><Relationship Id="rId4" Type="http://schemas.openxmlformats.org/officeDocument/2006/relationships/audio" Target="../media/audio10.wav"/><Relationship Id="rId9"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slide" Target="slide9.xml"/><Relationship Id="rId3" Type="http://schemas.openxmlformats.org/officeDocument/2006/relationships/audio" Target="../media/audio7.wav"/><Relationship Id="rId7" Type="http://schemas.openxmlformats.org/officeDocument/2006/relationships/audio" Target="../media/audio4.wav"/><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audio" Target="../media/audio8.wav"/><Relationship Id="rId5" Type="http://schemas.openxmlformats.org/officeDocument/2006/relationships/slide" Target="slide6.xml"/><Relationship Id="rId10" Type="http://schemas.openxmlformats.org/officeDocument/2006/relationships/audio" Target="../media/audio6.wav"/><Relationship Id="rId4" Type="http://schemas.openxmlformats.org/officeDocument/2006/relationships/image" Target="../media/image2.jpg"/><Relationship Id="rId9"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audio" Target="../media/audio8.wav"/><Relationship Id="rId4" Type="http://schemas.openxmlformats.org/officeDocument/2006/relationships/image" Target="../media/image2.jpg"/><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5.xml"/><Relationship Id="rId4" Type="http://schemas.openxmlformats.org/officeDocument/2006/relationships/image" Target="../media/image8.png"/><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7.png"/><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slide" Target="slide5.xml"/><Relationship Id="rId4" Type="http://schemas.openxmlformats.org/officeDocument/2006/relationships/image" Target="../media/image8.png"/><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9.bin"/><Relationship Id="rId7" Type="http://schemas.openxmlformats.org/officeDocument/2006/relationships/slide" Target="slide5.xml"/><Relationship Id="rId12" Type="http://schemas.openxmlformats.org/officeDocument/2006/relationships/audio" Target="../media/audio9.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6.wav"/><Relationship Id="rId5" Type="http://schemas.openxmlformats.org/officeDocument/2006/relationships/image" Target="../media/image7.png"/><Relationship Id="rId10" Type="http://schemas.openxmlformats.org/officeDocument/2006/relationships/audio" Target="../media/audio3.wav"/><Relationship Id="rId4" Type="http://schemas.openxmlformats.org/officeDocument/2006/relationships/audio" Target="../media/audio10.wav"/><Relationship Id="rId9"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wav"/><Relationship Id="rId7"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13.xml"/><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1" y="0"/>
            <a:ext cx="7025640" cy="82296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a:extLst/>
        </p:spPr>
        <p:txBody>
          <a:bodyPr wrap="none" lIns="130622" tIns="65311" rIns="130622" bIns="65311" anchor="ctr"/>
          <a:lstStyle/>
          <a:p>
            <a:pPr algn="ctr">
              <a:defRPr/>
            </a:pPr>
            <a:endParaRPr lang="en-US" altLang="en-US" sz="8600" b="1" i="1">
              <a:solidFill>
                <a:srgbClr val="000066"/>
              </a:solidFill>
            </a:endParaRPr>
          </a:p>
        </p:txBody>
      </p:sp>
      <p:sp>
        <p:nvSpPr>
          <p:cNvPr id="6156" name="AutoShape 12"/>
          <p:cNvSpPr>
            <a:spLocks noChangeArrowheads="1"/>
          </p:cNvSpPr>
          <p:nvPr/>
        </p:nvSpPr>
        <p:spPr bwMode="auto">
          <a:xfrm>
            <a:off x="7604761" y="0"/>
            <a:ext cx="7025640" cy="82296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a:extLst/>
        </p:spPr>
        <p:txBody>
          <a:bodyPr wrap="none" lIns="130622" tIns="65311" rIns="130622" bIns="65311" anchor="ctr"/>
          <a:lstStyle/>
          <a:p>
            <a:pPr algn="ctr">
              <a:defRPr/>
            </a:pPr>
            <a:endParaRPr lang="en-US" altLang="en-US" sz="9400" b="1" i="1">
              <a:solidFill>
                <a:srgbClr val="000066"/>
              </a:solidFill>
            </a:endParaRPr>
          </a:p>
        </p:txBody>
      </p:sp>
      <p:sp>
        <p:nvSpPr>
          <p:cNvPr id="6180" name="Rectangle 36"/>
          <p:cNvSpPr>
            <a:spLocks noChangeArrowheads="1"/>
          </p:cNvSpPr>
          <p:nvPr/>
        </p:nvSpPr>
        <p:spPr bwMode="auto">
          <a:xfrm>
            <a:off x="-36560759" y="6862250"/>
            <a:ext cx="51191160" cy="164592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a:extLst/>
        </p:spPr>
        <p:txBody>
          <a:bodyPr lIns="0" tIns="0" rIns="0" bIns="0" anchor="ctr"/>
          <a:lstStyle/>
          <a:p>
            <a:pPr algn="ctr">
              <a:defRPr/>
            </a:pP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a:t>
            </a:r>
            <a:r>
              <a:rPr lang="ru-RU" altLang="en-US" sz="4000" dirty="0" smtClean="0">
                <a:solidFill>
                  <a:schemeClr val="bg1"/>
                </a:solidFill>
                <a:latin typeface="Impact" pitchFamily="34" charset="0"/>
              </a:rPr>
              <a:t>ФОРТУНЫ   </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endParaRPr lang="en-US" altLang="en-US" sz="4000" dirty="0">
              <a:solidFill>
                <a:schemeClr val="bg1"/>
              </a:solidFill>
              <a:latin typeface="Impact" pitchFamily="34" charset="0"/>
            </a:endParaRPr>
          </a:p>
        </p:txBody>
      </p:sp>
      <p:sp>
        <p:nvSpPr>
          <p:cNvPr id="6179" name="Rectangle 35"/>
          <p:cNvSpPr>
            <a:spLocks noChangeArrowheads="1"/>
          </p:cNvSpPr>
          <p:nvPr/>
        </p:nvSpPr>
        <p:spPr bwMode="auto">
          <a:xfrm>
            <a:off x="-48261" y="-312595"/>
            <a:ext cx="51191162"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ru-RU" altLang="en-US" sz="4000" dirty="0" smtClean="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smtClean="0">
                <a:solidFill>
                  <a:schemeClr val="bg1"/>
                </a:solidFill>
                <a:latin typeface="Impact" pitchFamily="34" charset="0"/>
              </a:rPr>
              <a:t>   КОЛЕСО </a:t>
            </a:r>
            <a:r>
              <a:rPr lang="ru-RU" altLang="en-US" sz="4000" dirty="0">
                <a:solidFill>
                  <a:schemeClr val="bg1"/>
                </a:solidFill>
                <a:latin typeface="Impact" pitchFamily="34" charset="0"/>
              </a:rPr>
              <a:t>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r>
              <a:rPr lang="ru-RU" altLang="en-US" sz="4000" dirty="0">
                <a:solidFill>
                  <a:schemeClr val="bg1"/>
                </a:solidFill>
                <a:latin typeface="Impact" pitchFamily="34" charset="0"/>
              </a:rPr>
              <a:t>КОЛЕСО ФОРТУНЫ</a:t>
            </a:r>
            <a:r>
              <a:rPr lang="en-US" altLang="en-US" sz="4000" dirty="0" smtClean="0">
                <a:solidFill>
                  <a:schemeClr val="bg1"/>
                </a:solidFill>
                <a:latin typeface="Impact" pitchFamily="34" charset="0"/>
              </a:rPr>
              <a:t> </a:t>
            </a:r>
            <a:endParaRPr lang="en-US" altLang="en-US" sz="4000" dirty="0">
              <a:solidFill>
                <a:schemeClr val="bg1"/>
              </a:solidFill>
              <a:latin typeface="Impact" pitchFamily="34" charset="0"/>
            </a:endParaRPr>
          </a:p>
        </p:txBody>
      </p:sp>
      <p:sp>
        <p:nvSpPr>
          <p:cNvPr id="2" name="TextBox 1">
            <a:hlinkClick r:id="" action="ppaction://hlinkshowjump?jump=nextslide"/>
          </p:cNvPr>
          <p:cNvSpPr txBox="1"/>
          <p:nvPr/>
        </p:nvSpPr>
        <p:spPr>
          <a:xfrm>
            <a:off x="4968063" y="7001963"/>
            <a:ext cx="4579974" cy="76944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400" dirty="0" smtClean="0">
                <a:solidFill>
                  <a:schemeClr val="bg1"/>
                </a:solidFill>
                <a:latin typeface="Arial Black" panose="020B0A04020102020204" pitchFamily="34" charset="0"/>
              </a:rPr>
              <a:t>НАЧАТЬ</a:t>
            </a:r>
            <a:endParaRPr lang="en-US" sz="4400" dirty="0">
              <a:solidFill>
                <a:schemeClr val="bg1"/>
              </a:solidFill>
              <a:latin typeface="Arial Black" panose="020B0A04020102020204" pitchFamily="34" charset="0"/>
            </a:endParaRPr>
          </a:p>
        </p:txBody>
      </p:sp>
      <p:pic>
        <p:nvPicPr>
          <p:cNvPr id="11" name="Picture 2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04613" y="1051359"/>
            <a:ext cx="5569828" cy="553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330006"/>
      </p:ext>
    </p:extLst>
  </p:cSld>
  <p:clrMapOvr>
    <a:masterClrMapping/>
  </p:clrMapOvr>
  <p:transition>
    <p:sndAc>
      <p:stSnd>
        <p:snd r:embed="rId3" name="Wheel of Fortune Them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p:val>
                                            <p:fltVal val="0"/>
                                          </p:val>
                                        </p:tav>
                                        <p:tav tm="100000">
                                          <p:val>
                                            <p:strVal val="#ppt_w"/>
                                          </p:val>
                                        </p:tav>
                                      </p:tavLst>
                                    </p:anim>
                                    <p:anim calcmode="lin" valueType="num">
                                      <p:cBhvr>
                                        <p:cTn id="8" dur="5000" fill="hold"/>
                                        <p:tgtEl>
                                          <p:spTgt spid="11"/>
                                        </p:tgtEl>
                                        <p:attrNameLst>
                                          <p:attrName>ppt_h</p:attrName>
                                        </p:attrNameLst>
                                      </p:cBhvr>
                                      <p:tavLst>
                                        <p:tav tm="0">
                                          <p:val>
                                            <p:fltVal val="0"/>
                                          </p:val>
                                        </p:tav>
                                        <p:tav tm="100000">
                                          <p:val>
                                            <p:strVal val="#ppt_h"/>
                                          </p:val>
                                        </p:tav>
                                      </p:tavLst>
                                    </p:anim>
                                    <p:animEffect transition="in" filter="fade">
                                      <p:cBhvr>
                                        <p:cTn id="9" dur="5000"/>
                                        <p:tgtEl>
                                          <p:spTgt spid="11"/>
                                        </p:tgtEl>
                                      </p:cBhvr>
                                    </p:animEffect>
                                  </p:childTnLst>
                                </p:cTn>
                              </p:par>
                              <p:par>
                                <p:cTn id="10" presetID="8" presetClass="emph" presetSubtype="0" fill="hold" nodeType="withEffect">
                                  <p:stCondLst>
                                    <p:cond delay="0"/>
                                  </p:stCondLst>
                                  <p:childTnLst>
                                    <p:animRot by="43200000">
                                      <p:cBhvr>
                                        <p:cTn id="11" dur="5000" fill="hold"/>
                                        <p:tgtEl>
                                          <p:spTgt spid="11"/>
                                        </p:tgtEl>
                                        <p:attrNameLst>
                                          <p:attrName>r</p:attrName>
                                        </p:attrNameLst>
                                      </p:cBhvr>
                                    </p:animRot>
                                  </p:childTnLst>
                                </p:cTn>
                              </p:par>
                              <p:par>
                                <p:cTn id="12" presetID="22" presetClass="entr" presetSubtype="1" fill="hold" nodeType="withEffect">
                                  <p:stCondLst>
                                    <p:cond delay="5200"/>
                                  </p:stCondLst>
                                  <p:childTnLst>
                                    <p:set>
                                      <p:cBhvr>
                                        <p:cTn id="13" dur="1" fill="hold">
                                          <p:stCondLst>
                                            <p:cond delay="0"/>
                                          </p:stCondLst>
                                        </p:cTn>
                                        <p:tgtEl>
                                          <p:spTgt spid="6155">
                                            <p:bg/>
                                          </p:spTgt>
                                        </p:tgtEl>
                                        <p:attrNameLst>
                                          <p:attrName>style.visibility</p:attrName>
                                        </p:attrNameLst>
                                      </p:cBhvr>
                                      <p:to>
                                        <p:strVal val="visible"/>
                                      </p:to>
                                    </p:set>
                                    <p:animEffect transition="in" filter="wipe(up)">
                                      <p:cBhvr>
                                        <p:cTn id="14" dur="900"/>
                                        <p:tgtEl>
                                          <p:spTgt spid="6155">
                                            <p:bg/>
                                          </p:spTgt>
                                        </p:tgtEl>
                                      </p:cBhvr>
                                    </p:animEffect>
                                  </p:childTnLst>
                                </p:cTn>
                              </p:par>
                              <p:par>
                                <p:cTn id="15" presetID="22" presetClass="entr" presetSubtype="4" fill="hold" nodeType="withEffect">
                                  <p:stCondLst>
                                    <p:cond delay="5200"/>
                                  </p:stCondLst>
                                  <p:iterate type="wd">
                                    <p:tmPct val="10000"/>
                                  </p:iterate>
                                  <p:childTnLst>
                                    <p:set>
                                      <p:cBhvr>
                                        <p:cTn id="16" dur="1" fill="hold">
                                          <p:stCondLst>
                                            <p:cond delay="0"/>
                                          </p:stCondLst>
                                        </p:cTn>
                                        <p:tgtEl>
                                          <p:spTgt spid="6156">
                                            <p:bg/>
                                          </p:spTgt>
                                        </p:tgtEl>
                                        <p:attrNameLst>
                                          <p:attrName>style.visibility</p:attrName>
                                        </p:attrNameLst>
                                      </p:cBhvr>
                                      <p:to>
                                        <p:strVal val="visible"/>
                                      </p:to>
                                    </p:set>
                                    <p:animEffect transition="in" filter="wipe(down)">
                                      <p:cBhvr>
                                        <p:cTn id="17" dur="900"/>
                                        <p:tgtEl>
                                          <p:spTgt spid="6156">
                                            <p:bg/>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fade">
                                      <p:cBhvr>
                                        <p:cTn id="20" dur="2500"/>
                                        <p:tgtEl>
                                          <p:spTgt spid="6179"/>
                                        </p:tgtEl>
                                      </p:cBhvr>
                                    </p:animEffect>
                                  </p:childTnLst>
                                </p:cTn>
                              </p:par>
                              <p:par>
                                <p:cTn id="21" presetID="35" presetClass="path" presetSubtype="0" fill="hold" nodeType="withEffect">
                                  <p:stCondLst>
                                    <p:cond delay="0"/>
                                  </p:stCondLst>
                                  <p:childTnLst>
                                    <p:animMotion origin="layout" path="M -2.25694E-6 3.33333E-6 L -2.49891 3.33333E-6 " pathEditMode="fixed" rAng="0" ptsTypes="AA">
                                      <p:cBhvr>
                                        <p:cTn id="22" dur="11000" fill="hold"/>
                                        <p:tgtEl>
                                          <p:spTgt spid="6179"/>
                                        </p:tgtEl>
                                        <p:attrNameLst>
                                          <p:attrName>ppt_x</p:attrName>
                                          <p:attrName>ppt_y</p:attrName>
                                        </p:attrNameLst>
                                      </p:cBhvr>
                                      <p:rCtr x="-124946" y="0"/>
                                    </p:animMotion>
                                  </p:childTnLst>
                                </p:cTn>
                              </p:par>
                              <p:par>
                                <p:cTn id="23" presetID="10" presetClass="entr" presetSubtype="0" fill="hold" nodeType="with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fade">
                                      <p:cBhvr>
                                        <p:cTn id="25" dur="2500"/>
                                        <p:tgtEl>
                                          <p:spTgt spid="6180"/>
                                        </p:tgtEl>
                                      </p:cBhvr>
                                    </p:animEffect>
                                  </p:childTnLst>
                                </p:cTn>
                              </p:par>
                              <p:par>
                                <p:cTn id="26" presetID="63" presetClass="path" presetSubtype="0" fill="hold" nodeType="withEffect">
                                  <p:stCondLst>
                                    <p:cond delay="0"/>
                                  </p:stCondLst>
                                  <p:childTnLst>
                                    <p:animMotion origin="layout" path="M 1.63194E-6 -3.39506E-6 L 2.49891 -3.39506E-6 " pathEditMode="fixed" rAng="0" ptsTypes="AA">
                                      <p:cBhvr>
                                        <p:cTn id="27" dur="11000" fill="hold"/>
                                        <p:tgtEl>
                                          <p:spTgt spid="6180"/>
                                        </p:tgtEl>
                                        <p:attrNameLst>
                                          <p:attrName>ppt_x</p:attrName>
                                          <p:attrName>ppt_y</p:attrName>
                                        </p:attrNameLst>
                                      </p:cBhvr>
                                      <p:rCtr x="124946" y="0"/>
                                    </p:animMotion>
                                  </p:childTnLst>
                                </p:cTn>
                              </p:par>
                              <p:par>
                                <p:cTn id="28" presetID="10" presetClass="exit" presetSubtype="0" fill="hold" grpId="0" nodeType="withEffect">
                                  <p:stCondLst>
                                    <p:cond delay="9000"/>
                                  </p:stCondLst>
                                  <p:childTnLst>
                                    <p:animEffect transition="out" filter="fade">
                                      <p:cBhvr>
                                        <p:cTn id="29" dur="2000"/>
                                        <p:tgtEl>
                                          <p:spTgt spid="6179"/>
                                        </p:tgtEl>
                                      </p:cBhvr>
                                    </p:animEffect>
                                    <p:set>
                                      <p:cBhvr>
                                        <p:cTn id="30" dur="1" fill="hold">
                                          <p:stCondLst>
                                            <p:cond delay="1999"/>
                                          </p:stCondLst>
                                        </p:cTn>
                                        <p:tgtEl>
                                          <p:spTgt spid="6179"/>
                                        </p:tgtEl>
                                        <p:attrNameLst>
                                          <p:attrName>style.visibility</p:attrName>
                                        </p:attrNameLst>
                                      </p:cBhvr>
                                      <p:to>
                                        <p:strVal val="hidden"/>
                                      </p:to>
                                    </p:set>
                                  </p:childTnLst>
                                </p:cTn>
                              </p:par>
                              <p:par>
                                <p:cTn id="31" presetID="10" presetClass="exit" presetSubtype="0" fill="hold" nodeType="withEffect">
                                  <p:stCondLst>
                                    <p:cond delay="9000"/>
                                  </p:stCondLst>
                                  <p:childTnLst>
                                    <p:animEffect transition="out" filter="fade">
                                      <p:cBhvr>
                                        <p:cTn id="32" dur="2000"/>
                                        <p:tgtEl>
                                          <p:spTgt spid="6180"/>
                                        </p:tgtEl>
                                      </p:cBhvr>
                                    </p:animEffect>
                                    <p:set>
                                      <p:cBhvr>
                                        <p:cTn id="33" dur="1" fill="hold">
                                          <p:stCondLst>
                                            <p:cond delay="1999"/>
                                          </p:stCondLst>
                                        </p:cTn>
                                        <p:tgtEl>
                                          <p:spTgt spid="6180"/>
                                        </p:tgtEl>
                                        <p:attrNameLst>
                                          <p:attrName>style.visibility</p:attrName>
                                        </p:attrNameLst>
                                      </p:cBhvr>
                                      <p:to>
                                        <p:strVal val="hidden"/>
                                      </p:to>
                                    </p:set>
                                  </p:childTnLst>
                                </p:cTn>
                              </p:par>
                            </p:childTnLst>
                          </p:cTn>
                        </p:par>
                        <p:par>
                          <p:cTn id="34" fill="hold">
                            <p:stCondLst>
                              <p:cond delay="11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22" presetClass="exit" presetSubtype="4" fill="hold" nodeType="withEffect">
                                  <p:stCondLst>
                                    <p:cond delay="0"/>
                                  </p:stCondLst>
                                  <p:childTnLst>
                                    <p:animEffect transition="out" filter="wipe(down)">
                                      <p:cBhvr>
                                        <p:cTn id="39" dur="500"/>
                                        <p:tgtEl>
                                          <p:spTgt spid="6155">
                                            <p:bg/>
                                          </p:spTgt>
                                        </p:tgtEl>
                                      </p:cBhvr>
                                    </p:animEffect>
                                    <p:set>
                                      <p:cBhvr>
                                        <p:cTn id="40" dur="1" fill="hold">
                                          <p:stCondLst>
                                            <p:cond delay="499"/>
                                          </p:stCondLst>
                                        </p:cTn>
                                        <p:tgtEl>
                                          <p:spTgt spid="6155">
                                            <p:bg/>
                                          </p:spTgt>
                                        </p:tgtEl>
                                        <p:attrNameLst>
                                          <p:attrName>style.visibility</p:attrName>
                                        </p:attrNameLst>
                                      </p:cBhvr>
                                      <p:to>
                                        <p:strVal val="hidden"/>
                                      </p:to>
                                    </p:set>
                                  </p:childTnLst>
                                </p:cTn>
                              </p:par>
                              <p:par>
                                <p:cTn id="41" presetID="22" presetClass="exit" presetSubtype="1" fill="hold" nodeType="withEffect">
                                  <p:stCondLst>
                                    <p:cond delay="0"/>
                                  </p:stCondLst>
                                  <p:childTnLst>
                                    <p:animEffect transition="out" filter="wipe(up)">
                                      <p:cBhvr>
                                        <p:cTn id="42" dur="500"/>
                                        <p:tgtEl>
                                          <p:spTgt spid="6156">
                                            <p:bg/>
                                          </p:spTgt>
                                        </p:tgtEl>
                                      </p:cBhvr>
                                    </p:animEffect>
                                    <p:set>
                                      <p:cBhvr>
                                        <p:cTn id="43" dur="1" fill="hold">
                                          <p:stCondLst>
                                            <p:cond delay="499"/>
                                          </p:stCondLst>
                                        </p:cTn>
                                        <p:tgtEl>
                                          <p:spTgt spid="615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1484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4"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2897608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7"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8"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9"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10"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1"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47973"/>
      </p:ext>
    </p:extLst>
  </p:cSld>
  <p:clrMapOvr>
    <a:masterClrMapping/>
  </p:clrMapOvr>
  <mc:AlternateContent xmlns:mc="http://schemas.openxmlformats.org/markup-compatibility/2006" xmlns:p14="http://schemas.microsoft.com/office/powerpoint/2010/main">
    <mc:Choice Requires="p14">
      <p:transition p14:dur="0">
        <p:sndAc>
          <p:stSnd>
            <p:snd r:embed="rId3" name="Wheel Spin 1.wav"/>
          </p:stSnd>
        </p:sndAc>
      </p:transition>
    </mc:Choice>
    <mc:Fallback xmlns="">
      <p:transition>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prstClr val="white"/>
                </a:solidFill>
                <a:latin typeface="Arial Black" panose="020B0A04020102020204" pitchFamily="34" charset="0"/>
              </a:rPr>
              <a:t>Раунд</a:t>
            </a:r>
            <a:r>
              <a:rPr lang="en-US" dirty="0" smtClean="0">
                <a:solidFill>
                  <a:prstClr val="white"/>
                </a:solidFill>
                <a:latin typeface="Arial Black" panose="020B0A04020102020204" pitchFamily="34" charset="0"/>
              </a:rPr>
              <a:t> 3</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prstClr val="white">
                    <a:lumMod val="75000"/>
                  </a:prstClr>
                </a:solidFill>
                <a:latin typeface="Arial" panose="020B0604020202020204" pitchFamily="34" charset="0"/>
                <a:cs typeface="Arial" panose="020B0604020202020204" pitchFamily="34" charset="0"/>
              </a:rPr>
              <a:t>КАТЕГОРИЯ</a:t>
            </a:r>
            <a:r>
              <a:rPr lang="en-US" sz="2400" i="1" dirty="0" smtClean="0">
                <a:solidFill>
                  <a:prstClr val="white">
                    <a:lumMod val="75000"/>
                  </a:prstClr>
                </a:solidFill>
                <a:latin typeface="Arial" panose="020B0604020202020204" pitchFamily="34" charset="0"/>
                <a:cs typeface="Arial" panose="020B0604020202020204" pitchFamily="34" charset="0"/>
              </a:rPr>
              <a:t>:           </a:t>
            </a:r>
            <a:r>
              <a:rPr lang="ru-RU" sz="2400" b="1" dirty="0" smtClean="0">
                <a:solidFill>
                  <a:prstClr val="white"/>
                </a:solidFill>
                <a:latin typeface="Arial" panose="020B0604020202020204" pitchFamily="34" charset="0"/>
                <a:cs typeface="Arial" panose="020B0604020202020204" pitchFamily="34" charset="0"/>
              </a:rPr>
              <a:t>ФРАЗА</a:t>
            </a:r>
            <a:endParaRPr lang="en-US" sz="2400" b="1" dirty="0">
              <a:solidFill>
                <a:prstClr val="white"/>
              </a:solidFill>
              <a:latin typeface="Arial" panose="020B0604020202020204" pitchFamily="34" charset="0"/>
              <a:cs typeface="Arial" panose="020B060402020202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Г</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Р</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Е</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Х</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Н</a:t>
            </a:r>
            <a:endParaRPr lang="en-US" sz="66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a:solidFill>
                  <a:prstClr val="black"/>
                </a:solidFill>
                <a:latin typeface="Impact" panose="020B0806030902050204" pitchFamily="34" charset="0"/>
              </a:rPr>
              <a:t>Е</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Б</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Е</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a:solidFill>
                  <a:prstClr val="black"/>
                </a:solidFill>
                <a:latin typeface="Impact" panose="020B0806030902050204" pitchFamily="34" charset="0"/>
              </a:rPr>
              <a:t>Д</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А</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3" name="TextBox 102"/>
          <p:cNvSpPr txBox="1">
            <a:spLocks noChangeArrowheads="1"/>
          </p:cNvSpPr>
          <p:nvPr/>
        </p:nvSpPr>
        <p:spPr bwMode="auto">
          <a:xfrm>
            <a:off x="4760013"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4" name="Text Box 4"/>
          <p:cNvSpPr txBox="1">
            <a:spLocks noChangeArrowheads="1"/>
          </p:cNvSpPr>
          <p:nvPr/>
        </p:nvSpPr>
        <p:spPr bwMode="auto">
          <a:xfrm>
            <a:off x="4760013" y="39209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М</a:t>
            </a:r>
            <a:endParaRPr lang="en-US" sz="66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6" name="TextBox 105"/>
          <p:cNvSpPr txBox="1">
            <a:spLocks noChangeArrowheads="1"/>
          </p:cNvSpPr>
          <p:nvPr/>
        </p:nvSpPr>
        <p:spPr bwMode="auto">
          <a:xfrm>
            <a:off x="5657481"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7" name="Text Box 4"/>
          <p:cNvSpPr txBox="1">
            <a:spLocks noChangeArrowheads="1"/>
          </p:cNvSpPr>
          <p:nvPr/>
        </p:nvSpPr>
        <p:spPr bwMode="auto">
          <a:xfrm>
            <a:off x="5657481" y="39209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О</a:t>
            </a:r>
            <a:endParaRPr lang="en-US" sz="66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9" name="TextBox 108"/>
          <p:cNvSpPr txBox="1">
            <a:spLocks noChangeArrowheads="1"/>
          </p:cNvSpPr>
          <p:nvPr/>
        </p:nvSpPr>
        <p:spPr bwMode="auto">
          <a:xfrm>
            <a:off x="6550714"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0" name="Text Box 4"/>
          <p:cNvSpPr txBox="1">
            <a:spLocks noChangeArrowheads="1"/>
          </p:cNvSpPr>
          <p:nvPr/>
        </p:nvSpPr>
        <p:spPr bwMode="auto">
          <a:xfrm>
            <a:off x="6550714" y="39209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Л</a:t>
            </a:r>
            <a:endParaRPr lang="en-US" sz="66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2" name="TextBox 111"/>
          <p:cNvSpPr txBox="1">
            <a:spLocks noChangeArrowheads="1"/>
          </p:cNvSpPr>
          <p:nvPr/>
        </p:nvSpPr>
        <p:spPr bwMode="auto">
          <a:xfrm>
            <a:off x="7454626"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3" name="Text Box 4"/>
          <p:cNvSpPr txBox="1">
            <a:spLocks noChangeArrowheads="1"/>
          </p:cNvSpPr>
          <p:nvPr/>
        </p:nvSpPr>
        <p:spPr bwMode="auto">
          <a:xfrm>
            <a:off x="7454626" y="39209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В</a:t>
            </a:r>
            <a:endParaRPr lang="en-US" sz="66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5" name="TextBox 114"/>
          <p:cNvSpPr txBox="1">
            <a:spLocks noChangeArrowheads="1"/>
          </p:cNvSpPr>
          <p:nvPr/>
        </p:nvSpPr>
        <p:spPr bwMode="auto">
          <a:xfrm>
            <a:off x="8352092"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6" name="Text Box 4"/>
          <p:cNvSpPr txBox="1">
            <a:spLocks noChangeArrowheads="1"/>
          </p:cNvSpPr>
          <p:nvPr/>
        </p:nvSpPr>
        <p:spPr bwMode="auto">
          <a:xfrm>
            <a:off x="8352092" y="39209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6600" dirty="0">
              <a:solidFill>
                <a:prstClr val="black"/>
              </a:solidFill>
              <a:latin typeface="Impact" panose="020B0806030902050204" pitchFamily="34" charset="0"/>
            </a:endParaRPr>
          </a:p>
        </p:txBody>
      </p:sp>
      <p:sp>
        <p:nvSpPr>
          <p:cNvPr id="132" name="TextBox 131"/>
          <p:cNvSpPr txBox="1">
            <a:spLocks noChangeArrowheads="1"/>
          </p:cNvSpPr>
          <p:nvPr/>
        </p:nvSpPr>
        <p:spPr bwMode="auto">
          <a:xfrm>
            <a:off x="2983213"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33" name="TextBox 132"/>
          <p:cNvSpPr txBox="1">
            <a:spLocks noChangeArrowheads="1"/>
          </p:cNvSpPr>
          <p:nvPr/>
        </p:nvSpPr>
        <p:spPr bwMode="auto">
          <a:xfrm>
            <a:off x="2983213"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34" name="Text Box 4"/>
          <p:cNvSpPr txBox="1">
            <a:spLocks noChangeArrowheads="1"/>
          </p:cNvSpPr>
          <p:nvPr/>
        </p:nvSpPr>
        <p:spPr bwMode="auto">
          <a:xfrm>
            <a:off x="2983213"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Н</a:t>
            </a:r>
            <a:endParaRPr lang="en-US" sz="6600" dirty="0">
              <a:solidFill>
                <a:prstClr val="black"/>
              </a:solidFill>
              <a:latin typeface="Impact" panose="020B0806030902050204" pitchFamily="34" charset="0"/>
            </a:endParaRPr>
          </a:p>
        </p:txBody>
      </p:sp>
      <p:sp>
        <p:nvSpPr>
          <p:cNvPr id="135" name="TextBox 134"/>
          <p:cNvSpPr txBox="1">
            <a:spLocks noChangeArrowheads="1"/>
          </p:cNvSpPr>
          <p:nvPr/>
        </p:nvSpPr>
        <p:spPr bwMode="auto">
          <a:xfrm>
            <a:off x="3876446"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36" name="TextBox 135"/>
          <p:cNvSpPr txBox="1">
            <a:spLocks noChangeArrowheads="1"/>
          </p:cNvSpPr>
          <p:nvPr/>
        </p:nvSpPr>
        <p:spPr bwMode="auto">
          <a:xfrm>
            <a:off x="3876446"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37" name="Text Box 4"/>
          <p:cNvSpPr txBox="1">
            <a:spLocks noChangeArrowheads="1"/>
          </p:cNvSpPr>
          <p:nvPr/>
        </p:nvSpPr>
        <p:spPr bwMode="auto">
          <a:xfrm>
            <a:off x="3876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Е</a:t>
            </a:r>
            <a:endParaRPr lang="en-US" sz="66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2" name="TextBox 141"/>
          <p:cNvSpPr txBox="1">
            <a:spLocks noChangeArrowheads="1"/>
          </p:cNvSpPr>
          <p:nvPr/>
        </p:nvSpPr>
        <p:spPr bwMode="auto">
          <a:xfrm>
            <a:off x="5662914"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Х</a:t>
            </a:r>
            <a:endParaRPr lang="en-US" sz="66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5" name="TextBox 144"/>
          <p:cNvSpPr txBox="1">
            <a:spLocks noChangeArrowheads="1"/>
          </p:cNvSpPr>
          <p:nvPr/>
        </p:nvSpPr>
        <p:spPr bwMode="auto">
          <a:xfrm>
            <a:off x="6556147"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О</a:t>
            </a:r>
            <a:endParaRPr lang="en-US" sz="66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8" name="TextBox 147"/>
          <p:cNvSpPr txBox="1">
            <a:spLocks noChangeArrowheads="1"/>
          </p:cNvSpPr>
          <p:nvPr/>
        </p:nvSpPr>
        <p:spPr bwMode="auto">
          <a:xfrm>
            <a:off x="7460059"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Р</a:t>
            </a:r>
            <a:endParaRPr lang="en-US" sz="66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51" name="TextBox 150"/>
          <p:cNvSpPr txBox="1">
            <a:spLocks noChangeArrowheads="1"/>
          </p:cNvSpPr>
          <p:nvPr/>
        </p:nvSpPr>
        <p:spPr bwMode="auto">
          <a:xfrm>
            <a:off x="8357525"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a:solidFill>
                  <a:prstClr val="black"/>
                </a:solidFill>
                <a:latin typeface="Impact" panose="020B0806030902050204" pitchFamily="34" charset="0"/>
              </a:rPr>
              <a:t>О</a:t>
            </a:r>
            <a:endParaRPr lang="en-US" sz="66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71" name="TextBox 170"/>
          <p:cNvSpPr txBox="1">
            <a:spLocks noChangeArrowheads="1"/>
          </p:cNvSpPr>
          <p:nvPr/>
        </p:nvSpPr>
        <p:spPr bwMode="auto">
          <a:xfrm>
            <a:off x="9250758"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Ш</a:t>
            </a:r>
            <a:endParaRPr lang="en-US" sz="66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74" name="TextBox 173"/>
          <p:cNvSpPr txBox="1">
            <a:spLocks noChangeArrowheads="1"/>
          </p:cNvSpPr>
          <p:nvPr/>
        </p:nvSpPr>
        <p:spPr bwMode="auto">
          <a:xfrm>
            <a:off x="10139758"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66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10" name="Buzzer.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2"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188271288"/>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5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60"/>
                                        </p:tgtEl>
                                      </p:cBhvr>
                                    </p:animEffect>
                                    <p:set>
                                      <p:cBhvr>
                                        <p:cTn id="11" dur="1" fill="hold">
                                          <p:stCondLst>
                                            <p:cond delay="499"/>
                                          </p:stCondLst>
                                        </p:cTn>
                                        <p:tgtEl>
                                          <p:spTgt spid="160"/>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15" restart="whenNotActive" fill="hold" evtFilter="cancelBubble" nodeType="interactiveSeq">
                <p:stCondLst>
                  <p:cond evt="onClick" delay="0">
                    <p:tgtEl>
                      <p:spTgt spid="162"/>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
                                        </p:tgtEl>
                                        <p:attrNameLst>
                                          <p:attrName>style.visibility</p:attrName>
                                        </p:attrNameLst>
                                      </p:cBhvr>
                                      <p:to>
                                        <p:strVal val="visible"/>
                                      </p:to>
                                    </p:set>
                                    <p:animEffect transition="in" filter="fade">
                                      <p:cBhvr>
                                        <p:cTn id="20" dur="500"/>
                                        <p:tgtEl>
                                          <p:spTgt spid="163"/>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63"/>
                                        </p:tgtEl>
                                      </p:cBhvr>
                                    </p:animEffect>
                                    <p:set>
                                      <p:cBhvr>
                                        <p:cTn id="24" dur="1" fill="hold">
                                          <p:stCondLst>
                                            <p:cond delay="499"/>
                                          </p:stCondLst>
                                        </p:cTn>
                                        <p:tgtEl>
                                          <p:spTgt spid="163"/>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28" restart="whenNotActive" fill="hold" evtFilter="cancelBubble" nodeType="interactiveSeq">
                <p:stCondLst>
                  <p:cond evt="onClick" delay="0">
                    <p:tgtEl>
                      <p:spTgt spid="16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6"/>
                                        </p:tgtEl>
                                        <p:attrNameLst>
                                          <p:attrName>style.visibility</p:attrName>
                                        </p:attrNameLst>
                                      </p:cBhvr>
                                      <p:to>
                                        <p:strVal val="visible"/>
                                      </p:to>
                                    </p:set>
                                    <p:animEffect transition="in" filter="fade">
                                      <p:cBhvr>
                                        <p:cTn id="33" dur="500"/>
                                        <p:tgtEl>
                                          <p:spTgt spid="166"/>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66"/>
                                        </p:tgtEl>
                                      </p:cBhvr>
                                    </p:animEffect>
                                    <p:set>
                                      <p:cBhvr>
                                        <p:cTn id="37" dur="1" fill="hold">
                                          <p:stCondLst>
                                            <p:cond delay="499"/>
                                          </p:stCondLst>
                                        </p:cTn>
                                        <p:tgtEl>
                                          <p:spTgt spid="166"/>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41" restart="whenNotActive" fill="hold" evtFilter="cancelBubble" nodeType="interactiveSeq">
                <p:stCondLst>
                  <p:cond evt="onClick" delay="0">
                    <p:tgtEl>
                      <p:spTgt spid="3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54" restart="whenNotActive" fill="hold" evtFilter="cancelBubble" nodeType="interactiveSeq">
                <p:stCondLst>
                  <p:cond evt="onClick" delay="0">
                    <p:tgtEl>
                      <p:spTgt spid="60"/>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61"/>
                                        </p:tgtEl>
                                      </p:cBhvr>
                                    </p:animEffect>
                                    <p:set>
                                      <p:cBhvr>
                                        <p:cTn id="63" dur="1" fill="hold">
                                          <p:stCondLst>
                                            <p:cond delay="499"/>
                                          </p:stCondLst>
                                        </p:cTn>
                                        <p:tgtEl>
                                          <p:spTgt spid="6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67" restart="whenNotActive" fill="hold" evtFilter="cancelBubble" nodeType="interactiveSeq">
                <p:stCondLst>
                  <p:cond evt="onClick" delay="0">
                    <p:tgtEl>
                      <p:spTgt spid="63"/>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64"/>
                                        </p:tgtEl>
                                      </p:cBhvr>
                                    </p:animEffect>
                                    <p:set>
                                      <p:cBhvr>
                                        <p:cTn id="76" dur="1" fill="hold">
                                          <p:stCondLst>
                                            <p:cond delay="499"/>
                                          </p:stCondLst>
                                        </p:cTn>
                                        <p:tgtEl>
                                          <p:spTgt spid="64"/>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70"/>
                                        </p:tgtEl>
                                      </p:cBhvr>
                                    </p:animEffect>
                                    <p:set>
                                      <p:cBhvr>
                                        <p:cTn id="89" dur="1" fill="hold">
                                          <p:stCondLst>
                                            <p:cond delay="499"/>
                                          </p:stCondLst>
                                        </p:cTn>
                                        <p:tgtEl>
                                          <p:spTgt spid="70"/>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93" restart="whenNotActive" fill="hold" evtFilter="cancelBubble" nodeType="interactiveSeq">
                <p:stCondLst>
                  <p:cond evt="onClick" delay="0">
                    <p:tgtEl>
                      <p:spTgt spid="7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500"/>
                                        <p:tgtEl>
                                          <p:spTgt spid="73"/>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73"/>
                                        </p:tgtEl>
                                      </p:cBhvr>
                                    </p:animEffect>
                                    <p:set>
                                      <p:cBhvr>
                                        <p:cTn id="102" dur="1" fill="hold">
                                          <p:stCondLst>
                                            <p:cond delay="499"/>
                                          </p:stCondLst>
                                        </p:cTn>
                                        <p:tgtEl>
                                          <p:spTgt spid="73"/>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106" restart="whenNotActive" fill="hold" evtFilter="cancelBubble" nodeType="interactiveSeq">
                <p:stCondLst>
                  <p:cond evt="onClick" delay="0">
                    <p:tgtEl>
                      <p:spTgt spid="7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fade">
                                      <p:cBhvr>
                                        <p:cTn id="111" dur="500"/>
                                        <p:tgtEl>
                                          <p:spTgt spid="76"/>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76"/>
                                        </p:tgtEl>
                                      </p:cBhvr>
                                    </p:animEffect>
                                    <p:set>
                                      <p:cBhvr>
                                        <p:cTn id="115" dur="1" fill="hold">
                                          <p:stCondLst>
                                            <p:cond delay="499"/>
                                          </p:stCondLst>
                                        </p:cTn>
                                        <p:tgtEl>
                                          <p:spTgt spid="76"/>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119" restart="whenNotActive" fill="hold" evtFilter="cancelBubble" nodeType="interactiveSeq">
                <p:stCondLst>
                  <p:cond evt="onClick" delay="0">
                    <p:tgtEl>
                      <p:spTgt spid="78"/>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500"/>
                                        <p:tgtEl>
                                          <p:spTgt spid="79"/>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79"/>
                                        </p:tgtEl>
                                      </p:cBhvr>
                                    </p:animEffect>
                                    <p:set>
                                      <p:cBhvr>
                                        <p:cTn id="128" dur="1" fill="hold">
                                          <p:stCondLst>
                                            <p:cond delay="499"/>
                                          </p:stCondLst>
                                        </p:cTn>
                                        <p:tgtEl>
                                          <p:spTgt spid="79"/>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132" restart="whenNotActive" fill="hold" evtFilter="cancelBubble" nodeType="interactiveSeq">
                <p:stCondLst>
                  <p:cond evt="onClick" delay="0">
                    <p:tgtEl>
                      <p:spTgt spid="102"/>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03"/>
                                        </p:tgtEl>
                                        <p:attrNameLst>
                                          <p:attrName>style.visibility</p:attrName>
                                        </p:attrNameLst>
                                      </p:cBhvr>
                                      <p:to>
                                        <p:strVal val="visible"/>
                                      </p:to>
                                    </p:set>
                                    <p:animEffect transition="in" filter="fade">
                                      <p:cBhvr>
                                        <p:cTn id="137" dur="500"/>
                                        <p:tgtEl>
                                          <p:spTgt spid="103"/>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103"/>
                                        </p:tgtEl>
                                      </p:cBhvr>
                                    </p:animEffect>
                                    <p:set>
                                      <p:cBhvr>
                                        <p:cTn id="141" dur="1" fill="hold">
                                          <p:stCondLst>
                                            <p:cond delay="499"/>
                                          </p:stCondLst>
                                        </p:cTn>
                                        <p:tgtEl>
                                          <p:spTgt spid="103"/>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145" restart="whenNotActive" fill="hold" evtFilter="cancelBubble" nodeType="interactiveSeq">
                <p:stCondLst>
                  <p:cond evt="onClick" delay="0">
                    <p:tgtEl>
                      <p:spTgt spid="105"/>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06"/>
                                        </p:tgtEl>
                                        <p:attrNameLst>
                                          <p:attrName>style.visibility</p:attrName>
                                        </p:attrNameLst>
                                      </p:cBhvr>
                                      <p:to>
                                        <p:strVal val="visible"/>
                                      </p:to>
                                    </p:set>
                                    <p:animEffect transition="in" filter="fade">
                                      <p:cBhvr>
                                        <p:cTn id="150" dur="500"/>
                                        <p:tgtEl>
                                          <p:spTgt spid="106"/>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106"/>
                                        </p:tgtEl>
                                      </p:cBhvr>
                                    </p:animEffect>
                                    <p:set>
                                      <p:cBhvr>
                                        <p:cTn id="154" dur="1" fill="hold">
                                          <p:stCondLst>
                                            <p:cond delay="499"/>
                                          </p:stCondLst>
                                        </p:cTn>
                                        <p:tgtEl>
                                          <p:spTgt spid="106"/>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58" restart="whenNotActive" fill="hold" evtFilter="cancelBubble" nodeType="interactiveSeq">
                <p:stCondLst>
                  <p:cond evt="onClick" delay="0">
                    <p:tgtEl>
                      <p:spTgt spid="108"/>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9"/>
                                        </p:tgtEl>
                                        <p:attrNameLst>
                                          <p:attrName>style.visibility</p:attrName>
                                        </p:attrNameLst>
                                      </p:cBhvr>
                                      <p:to>
                                        <p:strVal val="visible"/>
                                      </p:to>
                                    </p:set>
                                    <p:animEffect transition="in" filter="fade">
                                      <p:cBhvr>
                                        <p:cTn id="163" dur="500"/>
                                        <p:tgtEl>
                                          <p:spTgt spid="109"/>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109"/>
                                        </p:tgtEl>
                                      </p:cBhvr>
                                    </p:animEffect>
                                    <p:set>
                                      <p:cBhvr>
                                        <p:cTn id="167" dur="1" fill="hold">
                                          <p:stCondLst>
                                            <p:cond delay="499"/>
                                          </p:stCondLst>
                                        </p:cTn>
                                        <p:tgtEl>
                                          <p:spTgt spid="109"/>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171" restart="whenNotActive" fill="hold" evtFilter="cancelBubble" nodeType="interactiveSeq">
                <p:stCondLst>
                  <p:cond evt="onClick" delay="0">
                    <p:tgtEl>
                      <p:spTgt spid="111"/>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112"/>
                                        </p:tgtEl>
                                        <p:attrNameLst>
                                          <p:attrName>style.visibility</p:attrName>
                                        </p:attrNameLst>
                                      </p:cBhvr>
                                      <p:to>
                                        <p:strVal val="visible"/>
                                      </p:to>
                                    </p:set>
                                    <p:animEffect transition="in" filter="fade">
                                      <p:cBhvr>
                                        <p:cTn id="176" dur="500"/>
                                        <p:tgtEl>
                                          <p:spTgt spid="112"/>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112"/>
                                        </p:tgtEl>
                                      </p:cBhvr>
                                    </p:animEffect>
                                    <p:set>
                                      <p:cBhvr>
                                        <p:cTn id="180" dur="1" fill="hold">
                                          <p:stCondLst>
                                            <p:cond delay="499"/>
                                          </p:stCondLst>
                                        </p:cTn>
                                        <p:tgtEl>
                                          <p:spTgt spid="112"/>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84" restart="whenNotActive" fill="hold" evtFilter="cancelBubble" nodeType="interactiveSeq">
                <p:stCondLst>
                  <p:cond evt="onClick" delay="0">
                    <p:tgtEl>
                      <p:spTgt spid="114"/>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15"/>
                                        </p:tgtEl>
                                        <p:attrNameLst>
                                          <p:attrName>style.visibility</p:attrName>
                                        </p:attrNameLst>
                                      </p:cBhvr>
                                      <p:to>
                                        <p:strVal val="visible"/>
                                      </p:to>
                                    </p:set>
                                    <p:animEffect transition="in" filter="fade">
                                      <p:cBhvr>
                                        <p:cTn id="189" dur="500"/>
                                        <p:tgtEl>
                                          <p:spTgt spid="115"/>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115"/>
                                        </p:tgtEl>
                                      </p:cBhvr>
                                    </p:animEffect>
                                    <p:set>
                                      <p:cBhvr>
                                        <p:cTn id="193" dur="1" fill="hold">
                                          <p:stCondLst>
                                            <p:cond delay="499"/>
                                          </p:stCondLst>
                                        </p:cTn>
                                        <p:tgtEl>
                                          <p:spTgt spid="115"/>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197" restart="whenNotActive" fill="hold" evtFilter="cancelBubble" nodeType="interactiveSeq">
                <p:stCondLst>
                  <p:cond evt="onClick" delay="0">
                    <p:tgtEl>
                      <p:spTgt spid="132"/>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33"/>
                                        </p:tgtEl>
                                        <p:attrNameLst>
                                          <p:attrName>style.visibility</p:attrName>
                                        </p:attrNameLst>
                                      </p:cBhvr>
                                      <p:to>
                                        <p:strVal val="visible"/>
                                      </p:to>
                                    </p:set>
                                    <p:animEffect transition="in" filter="fade">
                                      <p:cBhvr>
                                        <p:cTn id="202" dur="500"/>
                                        <p:tgtEl>
                                          <p:spTgt spid="133"/>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133"/>
                                        </p:tgtEl>
                                      </p:cBhvr>
                                    </p:animEffect>
                                    <p:set>
                                      <p:cBhvr>
                                        <p:cTn id="206" dur="1" fill="hold">
                                          <p:stCondLst>
                                            <p:cond delay="499"/>
                                          </p:stCondLst>
                                        </p:cTn>
                                        <p:tgtEl>
                                          <p:spTgt spid="133"/>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134"/>
                                        </p:tgtEl>
                                        <p:attrNameLst>
                                          <p:attrName>style.visibility</p:attrName>
                                        </p:attrNameLst>
                                      </p:cBhvr>
                                      <p:to>
                                        <p:strVal val="visible"/>
                                      </p:to>
                                    </p:set>
                                  </p:childTnLst>
                                </p:cTn>
                              </p:par>
                            </p:childTnLst>
                          </p:cTn>
                        </p:par>
                      </p:childTnLst>
                    </p:cTn>
                  </p:par>
                </p:childTnLst>
              </p:cTn>
              <p:nextCondLst>
                <p:cond evt="onClick" delay="0">
                  <p:tgtEl>
                    <p:spTgt spid="132"/>
                  </p:tgtEl>
                </p:cond>
              </p:nextCondLst>
            </p:seq>
            <p:seq concurrent="1" nextAc="seek">
              <p:cTn id="210" restart="whenNotActive" fill="hold" evtFilter="cancelBubble" nodeType="interactiveSeq">
                <p:stCondLst>
                  <p:cond evt="onClick" delay="0">
                    <p:tgtEl>
                      <p:spTgt spid="135"/>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36"/>
                                        </p:tgtEl>
                                        <p:attrNameLst>
                                          <p:attrName>style.visibility</p:attrName>
                                        </p:attrNameLst>
                                      </p:cBhvr>
                                      <p:to>
                                        <p:strVal val="visible"/>
                                      </p:to>
                                    </p:set>
                                    <p:animEffect transition="in" filter="fade">
                                      <p:cBhvr>
                                        <p:cTn id="215" dur="500"/>
                                        <p:tgtEl>
                                          <p:spTgt spid="136"/>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136"/>
                                        </p:tgtEl>
                                      </p:cBhvr>
                                    </p:animEffect>
                                    <p:set>
                                      <p:cBhvr>
                                        <p:cTn id="219" dur="1" fill="hold">
                                          <p:stCondLst>
                                            <p:cond delay="499"/>
                                          </p:stCondLst>
                                        </p:cTn>
                                        <p:tgtEl>
                                          <p:spTgt spid="136"/>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5"/>
                  </p:tgtEl>
                </p:cond>
              </p:nextCondLst>
            </p:seq>
            <p:seq concurrent="1" nextAc="seek">
              <p:cTn id="223" restart="whenNotActive" fill="hold" evtFilter="cancelBubble" nodeType="interactiveSeq">
                <p:stCondLst>
                  <p:cond evt="onClick" delay="0">
                    <p:tgtEl>
                      <p:spTgt spid="141"/>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42"/>
                                        </p:tgtEl>
                                        <p:attrNameLst>
                                          <p:attrName>style.visibility</p:attrName>
                                        </p:attrNameLst>
                                      </p:cBhvr>
                                      <p:to>
                                        <p:strVal val="visible"/>
                                      </p:to>
                                    </p:set>
                                    <p:animEffect transition="in" filter="fade">
                                      <p:cBhvr>
                                        <p:cTn id="228" dur="500"/>
                                        <p:tgtEl>
                                          <p:spTgt spid="142"/>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142"/>
                                        </p:tgtEl>
                                      </p:cBhvr>
                                    </p:animEffect>
                                    <p:set>
                                      <p:cBhvr>
                                        <p:cTn id="232" dur="1" fill="hold">
                                          <p:stCondLst>
                                            <p:cond delay="499"/>
                                          </p:stCondLst>
                                        </p:cTn>
                                        <p:tgtEl>
                                          <p:spTgt spid="142"/>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236" restart="whenNotActive" fill="hold" evtFilter="cancelBubble" nodeType="interactiveSeq">
                <p:stCondLst>
                  <p:cond evt="onClick" delay="0">
                    <p:tgtEl>
                      <p:spTgt spid="144"/>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45"/>
                                        </p:tgtEl>
                                        <p:attrNameLst>
                                          <p:attrName>style.visibility</p:attrName>
                                        </p:attrNameLst>
                                      </p:cBhvr>
                                      <p:to>
                                        <p:strVal val="visible"/>
                                      </p:to>
                                    </p:set>
                                    <p:animEffect transition="in" filter="fade">
                                      <p:cBhvr>
                                        <p:cTn id="241" dur="500"/>
                                        <p:tgtEl>
                                          <p:spTgt spid="145"/>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145"/>
                                        </p:tgtEl>
                                      </p:cBhvr>
                                    </p:animEffect>
                                    <p:set>
                                      <p:cBhvr>
                                        <p:cTn id="245" dur="1" fill="hold">
                                          <p:stCondLst>
                                            <p:cond delay="499"/>
                                          </p:stCondLst>
                                        </p:cTn>
                                        <p:tgtEl>
                                          <p:spTgt spid="145"/>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249" restart="whenNotActive" fill="hold" evtFilter="cancelBubble" nodeType="interactiveSeq">
                <p:stCondLst>
                  <p:cond evt="onClick" delay="0">
                    <p:tgtEl>
                      <p:spTgt spid="147"/>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148"/>
                                        </p:tgtEl>
                                        <p:attrNameLst>
                                          <p:attrName>style.visibility</p:attrName>
                                        </p:attrNameLst>
                                      </p:cBhvr>
                                      <p:to>
                                        <p:strVal val="visible"/>
                                      </p:to>
                                    </p:set>
                                    <p:animEffect transition="in" filter="fade">
                                      <p:cBhvr>
                                        <p:cTn id="254" dur="500"/>
                                        <p:tgtEl>
                                          <p:spTgt spid="148"/>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148"/>
                                        </p:tgtEl>
                                      </p:cBhvr>
                                    </p:animEffect>
                                    <p:set>
                                      <p:cBhvr>
                                        <p:cTn id="258" dur="1" fill="hold">
                                          <p:stCondLst>
                                            <p:cond delay="499"/>
                                          </p:stCondLst>
                                        </p:cTn>
                                        <p:tgtEl>
                                          <p:spTgt spid="148"/>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262" restart="whenNotActive" fill="hold" evtFilter="cancelBubble" nodeType="interactiveSeq">
                <p:stCondLst>
                  <p:cond evt="onClick" delay="0">
                    <p:tgtEl>
                      <p:spTgt spid="150"/>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151"/>
                                        </p:tgtEl>
                                        <p:attrNameLst>
                                          <p:attrName>style.visibility</p:attrName>
                                        </p:attrNameLst>
                                      </p:cBhvr>
                                      <p:to>
                                        <p:strVal val="visible"/>
                                      </p:to>
                                    </p:set>
                                    <p:animEffect transition="in" filter="fade">
                                      <p:cBhvr>
                                        <p:cTn id="267" dur="500"/>
                                        <p:tgtEl>
                                          <p:spTgt spid="151"/>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151"/>
                                        </p:tgtEl>
                                      </p:cBhvr>
                                    </p:animEffect>
                                    <p:set>
                                      <p:cBhvr>
                                        <p:cTn id="271" dur="1" fill="hold">
                                          <p:stCondLst>
                                            <p:cond delay="499"/>
                                          </p:stCondLst>
                                        </p:cTn>
                                        <p:tgtEl>
                                          <p:spTgt spid="151"/>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275" restart="whenNotActive" fill="hold" evtFilter="cancelBubble" nodeType="interactiveSeq">
                <p:stCondLst>
                  <p:cond evt="onClick" delay="0">
                    <p:tgtEl>
                      <p:spTgt spid="170"/>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171"/>
                                        </p:tgtEl>
                                        <p:attrNameLst>
                                          <p:attrName>style.visibility</p:attrName>
                                        </p:attrNameLst>
                                      </p:cBhvr>
                                      <p:to>
                                        <p:strVal val="visible"/>
                                      </p:to>
                                    </p:set>
                                    <p:animEffect transition="in" filter="fade">
                                      <p:cBhvr>
                                        <p:cTn id="280" dur="500"/>
                                        <p:tgtEl>
                                          <p:spTgt spid="171"/>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171"/>
                                        </p:tgtEl>
                                      </p:cBhvr>
                                    </p:animEffect>
                                    <p:set>
                                      <p:cBhvr>
                                        <p:cTn id="284" dur="1" fill="hold">
                                          <p:stCondLst>
                                            <p:cond delay="499"/>
                                          </p:stCondLst>
                                        </p:cTn>
                                        <p:tgtEl>
                                          <p:spTgt spid="171"/>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288" restart="whenNotActive" fill="hold" evtFilter="cancelBubble" nodeType="interactiveSeq">
                <p:stCondLst>
                  <p:cond evt="onClick" delay="0">
                    <p:tgtEl>
                      <p:spTgt spid="173"/>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174"/>
                                        </p:tgtEl>
                                        <p:attrNameLst>
                                          <p:attrName>style.visibility</p:attrName>
                                        </p:attrNameLst>
                                      </p:cBhvr>
                                      <p:to>
                                        <p:strVal val="visible"/>
                                      </p:to>
                                    </p:set>
                                    <p:animEffect transition="in" filter="fade">
                                      <p:cBhvr>
                                        <p:cTn id="293" dur="500"/>
                                        <p:tgtEl>
                                          <p:spTgt spid="174"/>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174"/>
                                        </p:tgtEl>
                                      </p:cBhvr>
                                    </p:animEffect>
                                    <p:set>
                                      <p:cBhvr>
                                        <p:cTn id="297" dur="1" fill="hold">
                                          <p:stCondLst>
                                            <p:cond delay="499"/>
                                          </p:stCondLst>
                                        </p:cTn>
                                        <p:tgtEl>
                                          <p:spTgt spid="174"/>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childTnLst>
        </p:cTn>
      </p:par>
    </p:tnLst>
    <p:bldLst>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61" grpId="0" animBg="1"/>
      <p:bldP spid="61" grpId="1" animBg="1"/>
      <p:bldP spid="62" grpId="0" animBg="1"/>
      <p:bldP spid="64" grpId="0" animBg="1"/>
      <p:bldP spid="64" grpId="1" animBg="1"/>
      <p:bldP spid="65"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33" grpId="0" animBg="1"/>
      <p:bldP spid="133" grpId="1" animBg="1"/>
      <p:bldP spid="134" grpId="0" animBg="1"/>
      <p:bldP spid="136" grpId="0" animBg="1"/>
      <p:bldP spid="136" grpId="1" animBg="1"/>
      <p:bldP spid="137"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46060" y="1015965"/>
            <a:ext cx="98616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5064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4" name="TextBox 33"/>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36"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9"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159190521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4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1"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66418420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eel Spin 1.wav"/>
          </p:stSnd>
        </p:sndAc>
      </p:transition>
    </mc:Choice>
    <mc:Fallback xmlns="">
      <p:transition spd="slow">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3627916"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prstClr val="white"/>
                </a:solidFill>
                <a:latin typeface="Arial Black" panose="020B0A04020102020204" pitchFamily="34" charset="0"/>
              </a:rPr>
              <a:t>Финальный раунд</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803224"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prstClr val="white">
                    <a:lumMod val="75000"/>
                  </a:prstClr>
                </a:solidFill>
                <a:latin typeface="Arial" panose="020B0604020202020204" pitchFamily="34" charset="0"/>
                <a:cs typeface="Arial" panose="020B0604020202020204" pitchFamily="34" charset="0"/>
              </a:rPr>
              <a:t>КАТЕГОРИЯ</a:t>
            </a:r>
            <a:r>
              <a:rPr lang="en-US" sz="2400" i="1" dirty="0" smtClean="0">
                <a:solidFill>
                  <a:prstClr val="white">
                    <a:lumMod val="75000"/>
                  </a:prstClr>
                </a:solidFill>
                <a:latin typeface="Arial" panose="020B0604020202020204" pitchFamily="34" charset="0"/>
                <a:cs typeface="Arial" panose="020B0604020202020204" pitchFamily="34" charset="0"/>
              </a:rPr>
              <a:t>:           </a:t>
            </a:r>
            <a:r>
              <a:rPr lang="ru-RU" sz="2000" b="1" dirty="0" smtClean="0">
                <a:solidFill>
                  <a:prstClr val="white"/>
                </a:solidFill>
                <a:latin typeface="Arial" panose="020B0604020202020204" pitchFamily="34" charset="0"/>
                <a:cs typeface="Arial" panose="020B0604020202020204" pitchFamily="34" charset="0"/>
              </a:rPr>
              <a:t>МАТЕМАТИКА</a:t>
            </a:r>
            <a:endParaRPr lang="en-US" sz="2000" b="1" dirty="0">
              <a:solidFill>
                <a:prstClr val="white"/>
              </a:solidFill>
              <a:latin typeface="Arial" panose="020B0604020202020204" pitchFamily="34" charset="0"/>
              <a:cs typeface="Arial" panose="020B0604020202020204" pitchFamily="34" charset="0"/>
            </a:endParaRPr>
          </a:p>
        </p:txBody>
      </p:sp>
      <p:sp>
        <p:nvSpPr>
          <p:cNvPr id="156" name="TextBox 155"/>
          <p:cNvSpPr txBox="1">
            <a:spLocks noChangeArrowheads="1"/>
          </p:cNvSpPr>
          <p:nvPr/>
        </p:nvSpPr>
        <p:spPr bwMode="auto">
          <a:xfrm>
            <a:off x="3862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7" name="TextBox 156"/>
          <p:cNvSpPr txBox="1">
            <a:spLocks noChangeArrowheads="1"/>
          </p:cNvSpPr>
          <p:nvPr/>
        </p:nvSpPr>
        <p:spPr bwMode="auto">
          <a:xfrm>
            <a:off x="3862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8" name="Text Box 4"/>
          <p:cNvSpPr txBox="1">
            <a:spLocks noChangeArrowheads="1"/>
          </p:cNvSpPr>
          <p:nvPr/>
        </p:nvSpPr>
        <p:spPr bwMode="auto">
          <a:xfrm>
            <a:off x="3862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К</a:t>
            </a:r>
            <a:endParaRPr lang="en-US" sz="8000" dirty="0">
              <a:solidFill>
                <a:prstClr val="black"/>
              </a:solidFill>
              <a:latin typeface="Impact" panose="020B080603090205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8000" dirty="0">
              <a:solidFill>
                <a:prstClr val="black"/>
              </a:solidFill>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Т</a:t>
            </a:r>
            <a:endParaRPr lang="en-US" sz="8000" dirty="0">
              <a:solidFill>
                <a:prstClr val="black"/>
              </a:solidFill>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Е</a:t>
            </a:r>
            <a:endParaRPr lang="en-US" sz="8000" dirty="0">
              <a:solidFill>
                <a:prstClr val="black"/>
              </a:solidFill>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Т</a:t>
            </a:r>
            <a:endParaRPr lang="en-US" sz="7200" dirty="0">
              <a:solidFill>
                <a:prstClr val="black"/>
              </a:solidFill>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Г</a:t>
            </a:r>
            <a:endParaRPr lang="en-US" sz="80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И</a:t>
            </a:r>
            <a:endParaRPr lang="en-US" sz="80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П</a:t>
            </a:r>
            <a:endParaRPr lang="en-US" sz="80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О</a:t>
            </a:r>
            <a:endParaRPr lang="en-US" sz="80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Т</a:t>
            </a:r>
            <a:endParaRPr lang="en-US" sz="80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Е</a:t>
            </a:r>
            <a:endParaRPr lang="en-US" sz="7200" dirty="0">
              <a:solidFill>
                <a:prstClr val="black"/>
              </a:solidFill>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Н</a:t>
            </a:r>
            <a:endParaRPr lang="en-US" sz="8000" dirty="0">
              <a:solidFill>
                <a:prstClr val="black"/>
              </a:solidFill>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У</a:t>
            </a:r>
            <a:endParaRPr lang="en-US" sz="8000" dirty="0">
              <a:solidFill>
                <a:prstClr val="black"/>
              </a:solidFill>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З</a:t>
            </a:r>
            <a:endParaRPr lang="en-US" sz="8000" dirty="0">
              <a:solidFill>
                <a:prstClr val="black"/>
              </a:solidFill>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8000" dirty="0">
              <a:solidFill>
                <a:prstClr val="black"/>
              </a:solidFill>
              <a:latin typeface="Impact" panose="020B0806030902050204" pitchFamily="34" charset="0"/>
            </a:endParaRPr>
          </a:p>
        </p:txBody>
      </p:sp>
      <p:sp>
        <p:nvSpPr>
          <p:cNvPr id="99" name="TextBox 98"/>
          <p:cNvSpPr txBox="1">
            <a:spLocks noChangeArrowheads="1"/>
          </p:cNvSpPr>
          <p:nvPr/>
        </p:nvSpPr>
        <p:spPr bwMode="auto">
          <a:xfrm>
            <a:off x="3871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0" name="TextBox 99"/>
          <p:cNvSpPr txBox="1">
            <a:spLocks noChangeArrowheads="1"/>
          </p:cNvSpPr>
          <p:nvPr/>
        </p:nvSpPr>
        <p:spPr bwMode="auto">
          <a:xfrm>
            <a:off x="3871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1" name="Text Box 4"/>
          <p:cNvSpPr txBox="1">
            <a:spLocks noChangeArrowheads="1"/>
          </p:cNvSpPr>
          <p:nvPr/>
        </p:nvSpPr>
        <p:spPr bwMode="auto">
          <a:xfrm>
            <a:off x="3871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К</a:t>
            </a:r>
            <a:endParaRPr lang="en-US" sz="80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3" name="TextBox 102"/>
          <p:cNvSpPr txBox="1">
            <a:spLocks noChangeArrowheads="1"/>
          </p:cNvSpPr>
          <p:nvPr/>
        </p:nvSpPr>
        <p:spPr bwMode="auto">
          <a:xfrm>
            <a:off x="476001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4" name="Text Box 4"/>
          <p:cNvSpPr txBox="1">
            <a:spLocks noChangeArrowheads="1"/>
          </p:cNvSpPr>
          <p:nvPr/>
        </p:nvSpPr>
        <p:spPr bwMode="auto">
          <a:xfrm>
            <a:off x="47600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В</a:t>
            </a:r>
            <a:endParaRPr lang="en-US" sz="80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6" name="TextBox 105"/>
          <p:cNvSpPr txBox="1">
            <a:spLocks noChangeArrowheads="1"/>
          </p:cNvSpPr>
          <p:nvPr/>
        </p:nvSpPr>
        <p:spPr bwMode="auto">
          <a:xfrm>
            <a:off x="5657481"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7" name="Text Box 4"/>
          <p:cNvSpPr txBox="1">
            <a:spLocks noChangeArrowheads="1"/>
          </p:cNvSpPr>
          <p:nvPr/>
        </p:nvSpPr>
        <p:spPr bwMode="auto">
          <a:xfrm>
            <a:off x="5657481"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80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09" name="TextBox 108"/>
          <p:cNvSpPr txBox="1">
            <a:spLocks noChangeArrowheads="1"/>
          </p:cNvSpPr>
          <p:nvPr/>
        </p:nvSpPr>
        <p:spPr bwMode="auto">
          <a:xfrm>
            <a:off x="655071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0" name="Text Box 4"/>
          <p:cNvSpPr txBox="1">
            <a:spLocks noChangeArrowheads="1"/>
          </p:cNvSpPr>
          <p:nvPr/>
        </p:nvSpPr>
        <p:spPr bwMode="auto">
          <a:xfrm>
            <a:off x="65507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Д</a:t>
            </a:r>
            <a:endParaRPr lang="en-US" sz="80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2" name="TextBox 111"/>
          <p:cNvSpPr txBox="1">
            <a:spLocks noChangeArrowheads="1"/>
          </p:cNvSpPr>
          <p:nvPr/>
        </p:nvSpPr>
        <p:spPr bwMode="auto">
          <a:xfrm>
            <a:off x="745462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3" name="Text Box 4"/>
          <p:cNvSpPr txBox="1">
            <a:spLocks noChangeArrowheads="1"/>
          </p:cNvSpPr>
          <p:nvPr/>
        </p:nvSpPr>
        <p:spPr bwMode="auto">
          <a:xfrm>
            <a:off x="745462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Р</a:t>
            </a:r>
            <a:endParaRPr lang="en-US" sz="7200" dirty="0">
              <a:solidFill>
                <a:prstClr val="black"/>
              </a:solidFill>
              <a:latin typeface="Impact" panose="020B0806030902050204" pitchFamily="34" charset="0"/>
            </a:endParaRPr>
          </a:p>
        </p:txBody>
      </p:sp>
      <p:sp>
        <p:nvSpPr>
          <p:cNvPr id="114" name="TextBox 113"/>
          <p:cNvSpPr txBox="1">
            <a:spLocks noChangeArrowheads="1"/>
          </p:cNvSpPr>
          <p:nvPr/>
        </p:nvSpPr>
        <p:spPr bwMode="auto">
          <a:xfrm>
            <a:off x="835209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5" name="TextBox 114"/>
          <p:cNvSpPr txBox="1">
            <a:spLocks noChangeArrowheads="1"/>
          </p:cNvSpPr>
          <p:nvPr/>
        </p:nvSpPr>
        <p:spPr bwMode="auto">
          <a:xfrm>
            <a:off x="835209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6" name="Text Box 4"/>
          <p:cNvSpPr txBox="1">
            <a:spLocks noChangeArrowheads="1"/>
          </p:cNvSpPr>
          <p:nvPr/>
        </p:nvSpPr>
        <p:spPr bwMode="auto">
          <a:xfrm>
            <a:off x="835209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А</a:t>
            </a:r>
            <a:endParaRPr lang="en-US" sz="8000" dirty="0">
              <a:solidFill>
                <a:prstClr val="black"/>
              </a:solidFill>
              <a:latin typeface="Impact" panose="020B0806030902050204" pitchFamily="34" charset="0"/>
            </a:endParaRPr>
          </a:p>
        </p:txBody>
      </p:sp>
      <p:sp>
        <p:nvSpPr>
          <p:cNvPr id="117" name="TextBox 116"/>
          <p:cNvSpPr txBox="1">
            <a:spLocks noChangeArrowheads="1"/>
          </p:cNvSpPr>
          <p:nvPr/>
        </p:nvSpPr>
        <p:spPr bwMode="auto">
          <a:xfrm>
            <a:off x="9245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8" name="TextBox 117"/>
          <p:cNvSpPr txBox="1">
            <a:spLocks noChangeArrowheads="1"/>
          </p:cNvSpPr>
          <p:nvPr/>
        </p:nvSpPr>
        <p:spPr bwMode="auto">
          <a:xfrm>
            <a:off x="9245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19" name="Text Box 4"/>
          <p:cNvSpPr txBox="1">
            <a:spLocks noChangeArrowheads="1"/>
          </p:cNvSpPr>
          <p:nvPr/>
        </p:nvSpPr>
        <p:spPr bwMode="auto">
          <a:xfrm>
            <a:off x="9245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Т</a:t>
            </a:r>
            <a:endParaRPr lang="en-US" sz="8000" dirty="0">
              <a:solidFill>
                <a:prstClr val="black"/>
              </a:solidFill>
              <a:latin typeface="Impact" panose="020B0806030902050204" pitchFamily="34" charset="0"/>
            </a:endParaRPr>
          </a:p>
        </p:txBody>
      </p:sp>
      <p:sp>
        <p:nvSpPr>
          <p:cNvPr id="120" name="TextBox 119"/>
          <p:cNvSpPr txBox="1">
            <a:spLocks noChangeArrowheads="1"/>
          </p:cNvSpPr>
          <p:nvPr/>
        </p:nvSpPr>
        <p:spPr bwMode="auto">
          <a:xfrm>
            <a:off x="1013432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1" name="TextBox 120"/>
          <p:cNvSpPr txBox="1">
            <a:spLocks noChangeArrowheads="1"/>
          </p:cNvSpPr>
          <p:nvPr/>
        </p:nvSpPr>
        <p:spPr bwMode="auto">
          <a:xfrm>
            <a:off x="1013432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22" name="Text Box 4"/>
          <p:cNvSpPr txBox="1">
            <a:spLocks noChangeArrowheads="1"/>
          </p:cNvSpPr>
          <p:nvPr/>
        </p:nvSpPr>
        <p:spPr bwMode="auto">
          <a:xfrm>
            <a:off x="1013432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Ы</a:t>
            </a:r>
            <a:endParaRPr lang="en-US" sz="80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39" name="TextBox 138"/>
          <p:cNvSpPr txBox="1">
            <a:spLocks noChangeArrowheads="1"/>
          </p:cNvSpPr>
          <p:nvPr/>
        </p:nvSpPr>
        <p:spPr bwMode="auto">
          <a:xfrm>
            <a:off x="4765446"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П</a:t>
            </a:r>
            <a:endParaRPr lang="en-US" sz="80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И</a:t>
            </a:r>
            <a:endParaRPr lang="en-US" sz="80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Ф</a:t>
            </a:r>
            <a:endParaRPr lang="en-US" sz="80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А</a:t>
            </a:r>
            <a:endParaRPr lang="en-US" sz="72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solidFill>
                  <a:prstClr val="black"/>
                </a:solidFill>
                <a:latin typeface="Impact" panose="020B0806030902050204" pitchFamily="34" charset="0"/>
              </a:rPr>
              <a:t>Г</a:t>
            </a:r>
            <a:endParaRPr lang="en-US" sz="80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О</a:t>
            </a:r>
            <a:endParaRPr lang="en-US" sz="8000" dirty="0">
              <a:solidFill>
                <a:prstClr val="black"/>
              </a:solidFill>
              <a:latin typeface="Impact" panose="020B0806030902050204" pitchFamily="34" charset="0"/>
            </a:endParaRPr>
          </a:p>
        </p:txBody>
      </p:sp>
      <p:sp>
        <p:nvSpPr>
          <p:cNvPr id="173" name="TextBox 172"/>
          <p:cNvSpPr txBox="1">
            <a:spLocks noChangeArrowheads="1"/>
          </p:cNvSpPr>
          <p:nvPr/>
        </p:nvSpPr>
        <p:spPr bwMode="auto">
          <a:xfrm>
            <a:off x="10139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4" name="TextBox 173"/>
          <p:cNvSpPr txBox="1">
            <a:spLocks noChangeArrowheads="1"/>
          </p:cNvSpPr>
          <p:nvPr/>
        </p:nvSpPr>
        <p:spPr bwMode="auto">
          <a:xfrm>
            <a:off x="10139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latin typeface="Tahoma"/>
            </a:endParaRPr>
          </a:p>
        </p:txBody>
      </p:sp>
      <p:sp>
        <p:nvSpPr>
          <p:cNvPr id="175" name="Text Box 4"/>
          <p:cNvSpPr txBox="1">
            <a:spLocks noChangeArrowheads="1"/>
          </p:cNvSpPr>
          <p:nvPr/>
        </p:nvSpPr>
        <p:spPr bwMode="auto">
          <a:xfrm>
            <a:off x="10139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Р</a:t>
            </a:r>
            <a:endParaRPr lang="en-US" sz="80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9" name="Buzzer.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spTree>
    <p:extLst>
      <p:ext uri="{BB962C8B-B14F-4D97-AF65-F5344CB8AC3E}">
        <p14:creationId xmlns:p14="http://schemas.microsoft.com/office/powerpoint/2010/main" val="4191527610"/>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5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7"/>
                                        </p:tgtEl>
                                      </p:cBhvr>
                                    </p:animEffect>
                                    <p:set>
                                      <p:cBhvr>
                                        <p:cTn id="11" dur="1" fill="hold">
                                          <p:stCondLst>
                                            <p:cond delay="499"/>
                                          </p:stCondLst>
                                        </p:cTn>
                                        <p:tgtEl>
                                          <p:spTgt spid="157"/>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15" restart="whenNotActive" fill="hold" evtFilter="cancelBubble" nodeType="interactiveSeq">
                <p:stCondLst>
                  <p:cond evt="onClick" delay="0">
                    <p:tgtEl>
                      <p:spTgt spid="159"/>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fade">
                                      <p:cBhvr>
                                        <p:cTn id="20" dur="500"/>
                                        <p:tgtEl>
                                          <p:spTgt spid="160"/>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60"/>
                                        </p:tgtEl>
                                      </p:cBhvr>
                                    </p:animEffect>
                                    <p:set>
                                      <p:cBhvr>
                                        <p:cTn id="24" dur="1" fill="hold">
                                          <p:stCondLst>
                                            <p:cond delay="499"/>
                                          </p:stCondLst>
                                        </p:cTn>
                                        <p:tgtEl>
                                          <p:spTgt spid="160"/>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28" restart="whenNotActive" fill="hold" evtFilter="cancelBubble" nodeType="interactiveSeq">
                <p:stCondLst>
                  <p:cond evt="onClick" delay="0">
                    <p:tgtEl>
                      <p:spTgt spid="16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
                                        </p:tgtEl>
                                        <p:attrNameLst>
                                          <p:attrName>style.visibility</p:attrName>
                                        </p:attrNameLst>
                                      </p:cBhvr>
                                      <p:to>
                                        <p:strVal val="visible"/>
                                      </p:to>
                                    </p:set>
                                    <p:animEffect transition="in" filter="fade">
                                      <p:cBhvr>
                                        <p:cTn id="33" dur="500"/>
                                        <p:tgtEl>
                                          <p:spTgt spid="163"/>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63"/>
                                        </p:tgtEl>
                                      </p:cBhvr>
                                    </p:animEffect>
                                    <p:set>
                                      <p:cBhvr>
                                        <p:cTn id="37" dur="1" fill="hold">
                                          <p:stCondLst>
                                            <p:cond delay="499"/>
                                          </p:stCondLst>
                                        </p:cTn>
                                        <p:tgtEl>
                                          <p:spTgt spid="163"/>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41" restart="whenNotActive" fill="hold" evtFilter="cancelBubble" nodeType="interactiveSeq">
                <p:stCondLst>
                  <p:cond evt="onClick" delay="0">
                    <p:tgtEl>
                      <p:spTgt spid="16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fade">
                                      <p:cBhvr>
                                        <p:cTn id="46" dur="500"/>
                                        <p:tgtEl>
                                          <p:spTgt spid="166"/>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6"/>
                                        </p:tgtEl>
                                      </p:cBhvr>
                                    </p:animEffect>
                                    <p:set>
                                      <p:cBhvr>
                                        <p:cTn id="50" dur="1" fill="hold">
                                          <p:stCondLst>
                                            <p:cond delay="499"/>
                                          </p:stCondLst>
                                        </p:cTn>
                                        <p:tgtEl>
                                          <p:spTgt spid="166"/>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54" restart="whenNotActive" fill="hold" evtFilter="cancelBubble" nodeType="interactiveSeq">
                <p:stCondLst>
                  <p:cond evt="onClick" delay="0">
                    <p:tgtEl>
                      <p:spTgt spid="3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7" restart="whenNotActive" fill="hold" evtFilter="cancelBubble" nodeType="interactiveSeq">
                <p:stCondLst>
                  <p:cond evt="onClick" delay="0">
                    <p:tgtEl>
                      <p:spTgt spid="6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64"/>
                                        </p:tgtEl>
                                      </p:cBhvr>
                                    </p:animEffect>
                                    <p:set>
                                      <p:cBhvr>
                                        <p:cTn id="89" dur="1" fill="hold">
                                          <p:stCondLst>
                                            <p:cond delay="499"/>
                                          </p:stCondLst>
                                        </p:cTn>
                                        <p:tgtEl>
                                          <p:spTgt spid="64"/>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93" restart="whenNotActive" fill="hold" evtFilter="cancelBubble" nodeType="interactiveSeq">
                <p:stCondLst>
                  <p:cond evt="onClick" delay="0">
                    <p:tgtEl>
                      <p:spTgt spid="66"/>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fade">
                                      <p:cBhvr>
                                        <p:cTn id="98" dur="500"/>
                                        <p:tgtEl>
                                          <p:spTgt spid="67"/>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67"/>
                                        </p:tgtEl>
                                      </p:cBhvr>
                                    </p:animEffect>
                                    <p:set>
                                      <p:cBhvr>
                                        <p:cTn id="102" dur="1" fill="hold">
                                          <p:stCondLst>
                                            <p:cond delay="499"/>
                                          </p:stCondLst>
                                        </p:cTn>
                                        <p:tgtEl>
                                          <p:spTgt spid="67"/>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06" restart="whenNotActive" fill="hold" evtFilter="cancelBubble" nodeType="interactiveSeq">
                <p:stCondLst>
                  <p:cond evt="onClick" delay="0">
                    <p:tgtEl>
                      <p:spTgt spid="6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70"/>
                                        </p:tgtEl>
                                      </p:cBhvr>
                                    </p:animEffect>
                                    <p:set>
                                      <p:cBhvr>
                                        <p:cTn id="115" dur="1" fill="hold">
                                          <p:stCondLst>
                                            <p:cond delay="499"/>
                                          </p:stCondLst>
                                        </p:cTn>
                                        <p:tgtEl>
                                          <p:spTgt spid="70"/>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119" restart="whenNotActive" fill="hold" evtFilter="cancelBubble" nodeType="interactiveSeq">
                <p:stCondLst>
                  <p:cond evt="onClick" delay="0">
                    <p:tgtEl>
                      <p:spTgt spid="72"/>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fade">
                                      <p:cBhvr>
                                        <p:cTn id="124" dur="500"/>
                                        <p:tgtEl>
                                          <p:spTgt spid="73"/>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73"/>
                                        </p:tgtEl>
                                      </p:cBhvr>
                                    </p:animEffect>
                                    <p:set>
                                      <p:cBhvr>
                                        <p:cTn id="128" dur="1" fill="hold">
                                          <p:stCondLst>
                                            <p:cond delay="499"/>
                                          </p:stCondLst>
                                        </p:cTn>
                                        <p:tgtEl>
                                          <p:spTgt spid="73"/>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132" restart="whenNotActive" fill="hold" evtFilter="cancelBubble" nodeType="interactiveSeq">
                <p:stCondLst>
                  <p:cond evt="onClick" delay="0">
                    <p:tgtEl>
                      <p:spTgt spid="75"/>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6"/>
                                        </p:tgtEl>
                                        <p:attrNameLst>
                                          <p:attrName>style.visibility</p:attrName>
                                        </p:attrNameLst>
                                      </p:cBhvr>
                                      <p:to>
                                        <p:strVal val="visible"/>
                                      </p:to>
                                    </p:set>
                                    <p:animEffect transition="in" filter="fade">
                                      <p:cBhvr>
                                        <p:cTn id="137" dur="500"/>
                                        <p:tgtEl>
                                          <p:spTgt spid="76"/>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76"/>
                                        </p:tgtEl>
                                      </p:cBhvr>
                                    </p:animEffect>
                                    <p:set>
                                      <p:cBhvr>
                                        <p:cTn id="141" dur="1" fill="hold">
                                          <p:stCondLst>
                                            <p:cond delay="499"/>
                                          </p:stCondLst>
                                        </p:cTn>
                                        <p:tgtEl>
                                          <p:spTgt spid="76"/>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145" restart="whenNotActive" fill="hold" evtFilter="cancelBubble" nodeType="interactiveSeq">
                <p:stCondLst>
                  <p:cond evt="onClick" delay="0">
                    <p:tgtEl>
                      <p:spTgt spid="78"/>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fade">
                                      <p:cBhvr>
                                        <p:cTn id="150" dur="500"/>
                                        <p:tgtEl>
                                          <p:spTgt spid="79"/>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79"/>
                                        </p:tgtEl>
                                      </p:cBhvr>
                                    </p:animEffect>
                                    <p:set>
                                      <p:cBhvr>
                                        <p:cTn id="154" dur="1" fill="hold">
                                          <p:stCondLst>
                                            <p:cond delay="499"/>
                                          </p:stCondLst>
                                        </p:cTn>
                                        <p:tgtEl>
                                          <p:spTgt spid="79"/>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158" restart="whenNotActive" fill="hold" evtFilter="cancelBubble" nodeType="interactiveSeq">
                <p:stCondLst>
                  <p:cond evt="onClick" delay="0">
                    <p:tgtEl>
                      <p:spTgt spid="81"/>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82"/>
                                        </p:tgtEl>
                                        <p:attrNameLst>
                                          <p:attrName>style.visibility</p:attrName>
                                        </p:attrNameLst>
                                      </p:cBhvr>
                                      <p:to>
                                        <p:strVal val="visible"/>
                                      </p:to>
                                    </p:set>
                                    <p:animEffect transition="in" filter="fade">
                                      <p:cBhvr>
                                        <p:cTn id="163" dur="500"/>
                                        <p:tgtEl>
                                          <p:spTgt spid="82"/>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82"/>
                                        </p:tgtEl>
                                      </p:cBhvr>
                                    </p:animEffect>
                                    <p:set>
                                      <p:cBhvr>
                                        <p:cTn id="167" dur="1" fill="hold">
                                          <p:stCondLst>
                                            <p:cond delay="499"/>
                                          </p:stCondLst>
                                        </p:cTn>
                                        <p:tgtEl>
                                          <p:spTgt spid="82"/>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171" restart="whenNotActive" fill="hold" evtFilter="cancelBubble" nodeType="interactiveSeq">
                <p:stCondLst>
                  <p:cond evt="onClick" delay="0">
                    <p:tgtEl>
                      <p:spTgt spid="84"/>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85"/>
                                        </p:tgtEl>
                                        <p:attrNameLst>
                                          <p:attrName>style.visibility</p:attrName>
                                        </p:attrNameLst>
                                      </p:cBhvr>
                                      <p:to>
                                        <p:strVal val="visible"/>
                                      </p:to>
                                    </p:set>
                                    <p:animEffect transition="in" filter="fade">
                                      <p:cBhvr>
                                        <p:cTn id="176" dur="500"/>
                                        <p:tgtEl>
                                          <p:spTgt spid="85"/>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85"/>
                                        </p:tgtEl>
                                      </p:cBhvr>
                                    </p:animEffect>
                                    <p:set>
                                      <p:cBhvr>
                                        <p:cTn id="180" dur="1" fill="hold">
                                          <p:stCondLst>
                                            <p:cond delay="499"/>
                                          </p:stCondLst>
                                        </p:cTn>
                                        <p:tgtEl>
                                          <p:spTgt spid="85"/>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184" restart="whenNotActive" fill="hold" evtFilter="cancelBubble" nodeType="interactiveSeq">
                <p:stCondLst>
                  <p:cond evt="onClick" delay="0">
                    <p:tgtEl>
                      <p:spTgt spid="8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fade">
                                      <p:cBhvr>
                                        <p:cTn id="189" dur="500"/>
                                        <p:tgtEl>
                                          <p:spTgt spid="88"/>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88"/>
                                        </p:tgtEl>
                                      </p:cBhvr>
                                    </p:animEffect>
                                    <p:set>
                                      <p:cBhvr>
                                        <p:cTn id="193" dur="1" fill="hold">
                                          <p:stCondLst>
                                            <p:cond delay="499"/>
                                          </p:stCondLst>
                                        </p:cTn>
                                        <p:tgtEl>
                                          <p:spTgt spid="88"/>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197" restart="whenNotActive" fill="hold" evtFilter="cancelBubble" nodeType="interactiveSeq">
                <p:stCondLst>
                  <p:cond evt="onClick" delay="0">
                    <p:tgtEl>
                      <p:spTgt spid="99"/>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00"/>
                                        </p:tgtEl>
                                        <p:attrNameLst>
                                          <p:attrName>style.visibility</p:attrName>
                                        </p:attrNameLst>
                                      </p:cBhvr>
                                      <p:to>
                                        <p:strVal val="visible"/>
                                      </p:to>
                                    </p:set>
                                    <p:animEffect transition="in" filter="fade">
                                      <p:cBhvr>
                                        <p:cTn id="202" dur="500"/>
                                        <p:tgtEl>
                                          <p:spTgt spid="100"/>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100"/>
                                        </p:tgtEl>
                                      </p:cBhvr>
                                    </p:animEffect>
                                    <p:set>
                                      <p:cBhvr>
                                        <p:cTn id="206" dur="1" fill="hold">
                                          <p:stCondLst>
                                            <p:cond delay="499"/>
                                          </p:stCondLst>
                                        </p:cTn>
                                        <p:tgtEl>
                                          <p:spTgt spid="100"/>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210" restart="whenNotActive" fill="hold" evtFilter="cancelBubble" nodeType="interactiveSeq">
                <p:stCondLst>
                  <p:cond evt="onClick" delay="0">
                    <p:tgtEl>
                      <p:spTgt spid="102"/>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animEffect transition="in" filter="fade">
                                      <p:cBhvr>
                                        <p:cTn id="215" dur="500"/>
                                        <p:tgtEl>
                                          <p:spTgt spid="103"/>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103"/>
                                        </p:tgtEl>
                                      </p:cBhvr>
                                    </p:animEffect>
                                    <p:set>
                                      <p:cBhvr>
                                        <p:cTn id="219" dur="1" fill="hold">
                                          <p:stCondLst>
                                            <p:cond delay="499"/>
                                          </p:stCondLst>
                                        </p:cTn>
                                        <p:tgtEl>
                                          <p:spTgt spid="103"/>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223" restart="whenNotActive" fill="hold" evtFilter="cancelBubble" nodeType="interactiveSeq">
                <p:stCondLst>
                  <p:cond evt="onClick" delay="0">
                    <p:tgtEl>
                      <p:spTgt spid="105"/>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06"/>
                                        </p:tgtEl>
                                        <p:attrNameLst>
                                          <p:attrName>style.visibility</p:attrName>
                                        </p:attrNameLst>
                                      </p:cBhvr>
                                      <p:to>
                                        <p:strVal val="visible"/>
                                      </p:to>
                                    </p:set>
                                    <p:animEffect transition="in" filter="fade">
                                      <p:cBhvr>
                                        <p:cTn id="228" dur="500"/>
                                        <p:tgtEl>
                                          <p:spTgt spid="106"/>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106"/>
                                        </p:tgtEl>
                                      </p:cBhvr>
                                    </p:animEffect>
                                    <p:set>
                                      <p:cBhvr>
                                        <p:cTn id="232" dur="1" fill="hold">
                                          <p:stCondLst>
                                            <p:cond delay="499"/>
                                          </p:stCondLst>
                                        </p:cTn>
                                        <p:tgtEl>
                                          <p:spTgt spid="106"/>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236" restart="whenNotActive" fill="hold" evtFilter="cancelBubble" nodeType="interactiveSeq">
                <p:stCondLst>
                  <p:cond evt="onClick" delay="0">
                    <p:tgtEl>
                      <p:spTgt spid="108"/>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09"/>
                                        </p:tgtEl>
                                        <p:attrNameLst>
                                          <p:attrName>style.visibility</p:attrName>
                                        </p:attrNameLst>
                                      </p:cBhvr>
                                      <p:to>
                                        <p:strVal val="visible"/>
                                      </p:to>
                                    </p:set>
                                    <p:animEffect transition="in" filter="fade">
                                      <p:cBhvr>
                                        <p:cTn id="241" dur="500"/>
                                        <p:tgtEl>
                                          <p:spTgt spid="109"/>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109"/>
                                        </p:tgtEl>
                                      </p:cBhvr>
                                    </p:animEffect>
                                    <p:set>
                                      <p:cBhvr>
                                        <p:cTn id="245" dur="1" fill="hold">
                                          <p:stCondLst>
                                            <p:cond delay="499"/>
                                          </p:stCondLst>
                                        </p:cTn>
                                        <p:tgtEl>
                                          <p:spTgt spid="109"/>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249" restart="whenNotActive" fill="hold" evtFilter="cancelBubble" nodeType="interactiveSeq">
                <p:stCondLst>
                  <p:cond evt="onClick" delay="0">
                    <p:tgtEl>
                      <p:spTgt spid="111"/>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112"/>
                                        </p:tgtEl>
                                        <p:attrNameLst>
                                          <p:attrName>style.visibility</p:attrName>
                                        </p:attrNameLst>
                                      </p:cBhvr>
                                      <p:to>
                                        <p:strVal val="visible"/>
                                      </p:to>
                                    </p:set>
                                    <p:animEffect transition="in" filter="fade">
                                      <p:cBhvr>
                                        <p:cTn id="254" dur="500"/>
                                        <p:tgtEl>
                                          <p:spTgt spid="112"/>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112"/>
                                        </p:tgtEl>
                                      </p:cBhvr>
                                    </p:animEffect>
                                    <p:set>
                                      <p:cBhvr>
                                        <p:cTn id="258" dur="1" fill="hold">
                                          <p:stCondLst>
                                            <p:cond delay="499"/>
                                          </p:stCondLst>
                                        </p:cTn>
                                        <p:tgtEl>
                                          <p:spTgt spid="112"/>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262" restart="whenNotActive" fill="hold" evtFilter="cancelBubble" nodeType="interactiveSeq">
                <p:stCondLst>
                  <p:cond evt="onClick" delay="0">
                    <p:tgtEl>
                      <p:spTgt spid="11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115"/>
                                        </p:tgtEl>
                                        <p:attrNameLst>
                                          <p:attrName>style.visibility</p:attrName>
                                        </p:attrNameLst>
                                      </p:cBhvr>
                                      <p:to>
                                        <p:strVal val="visible"/>
                                      </p:to>
                                    </p:set>
                                    <p:animEffect transition="in" filter="fade">
                                      <p:cBhvr>
                                        <p:cTn id="267" dur="500"/>
                                        <p:tgtEl>
                                          <p:spTgt spid="115"/>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115"/>
                                        </p:tgtEl>
                                      </p:cBhvr>
                                    </p:animEffect>
                                    <p:set>
                                      <p:cBhvr>
                                        <p:cTn id="271" dur="1" fill="hold">
                                          <p:stCondLst>
                                            <p:cond delay="499"/>
                                          </p:stCondLst>
                                        </p:cTn>
                                        <p:tgtEl>
                                          <p:spTgt spid="115"/>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275" restart="whenNotActive" fill="hold" evtFilter="cancelBubble" nodeType="interactiveSeq">
                <p:stCondLst>
                  <p:cond evt="onClick" delay="0">
                    <p:tgtEl>
                      <p:spTgt spid="117"/>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118"/>
                                        </p:tgtEl>
                                        <p:attrNameLst>
                                          <p:attrName>style.visibility</p:attrName>
                                        </p:attrNameLst>
                                      </p:cBhvr>
                                      <p:to>
                                        <p:strVal val="visible"/>
                                      </p:to>
                                    </p:set>
                                    <p:animEffect transition="in" filter="fade">
                                      <p:cBhvr>
                                        <p:cTn id="280" dur="500"/>
                                        <p:tgtEl>
                                          <p:spTgt spid="118"/>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118"/>
                                        </p:tgtEl>
                                      </p:cBhvr>
                                    </p:animEffect>
                                    <p:set>
                                      <p:cBhvr>
                                        <p:cTn id="284" dur="1" fill="hold">
                                          <p:stCondLst>
                                            <p:cond delay="499"/>
                                          </p:stCondLst>
                                        </p:cTn>
                                        <p:tgtEl>
                                          <p:spTgt spid="118"/>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288" restart="whenNotActive" fill="hold" evtFilter="cancelBubble" nodeType="interactiveSeq">
                <p:stCondLst>
                  <p:cond evt="onClick" delay="0">
                    <p:tgtEl>
                      <p:spTgt spid="120"/>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121"/>
                                        </p:tgtEl>
                                        <p:attrNameLst>
                                          <p:attrName>style.visibility</p:attrName>
                                        </p:attrNameLst>
                                      </p:cBhvr>
                                      <p:to>
                                        <p:strVal val="visible"/>
                                      </p:to>
                                    </p:set>
                                    <p:animEffect transition="in" filter="fade">
                                      <p:cBhvr>
                                        <p:cTn id="293" dur="500"/>
                                        <p:tgtEl>
                                          <p:spTgt spid="121"/>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121"/>
                                        </p:tgtEl>
                                      </p:cBhvr>
                                    </p:animEffect>
                                    <p:set>
                                      <p:cBhvr>
                                        <p:cTn id="297" dur="1" fill="hold">
                                          <p:stCondLst>
                                            <p:cond delay="499"/>
                                          </p:stCondLst>
                                        </p:cTn>
                                        <p:tgtEl>
                                          <p:spTgt spid="121"/>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301" restart="whenNotActive" fill="hold" evtFilter="cancelBubble" nodeType="interactiveSeq">
                <p:stCondLst>
                  <p:cond evt="onClick" delay="0">
                    <p:tgtEl>
                      <p:spTgt spid="138"/>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139"/>
                                        </p:tgtEl>
                                        <p:attrNameLst>
                                          <p:attrName>style.visibility</p:attrName>
                                        </p:attrNameLst>
                                      </p:cBhvr>
                                      <p:to>
                                        <p:strVal val="visible"/>
                                      </p:to>
                                    </p:set>
                                    <p:animEffect transition="in" filter="fade">
                                      <p:cBhvr>
                                        <p:cTn id="306" dur="500"/>
                                        <p:tgtEl>
                                          <p:spTgt spid="139"/>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139"/>
                                        </p:tgtEl>
                                      </p:cBhvr>
                                    </p:animEffect>
                                    <p:set>
                                      <p:cBhvr>
                                        <p:cTn id="310" dur="1" fill="hold">
                                          <p:stCondLst>
                                            <p:cond delay="499"/>
                                          </p:stCondLst>
                                        </p:cTn>
                                        <p:tgtEl>
                                          <p:spTgt spid="139"/>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314" restart="whenNotActive" fill="hold" evtFilter="cancelBubble" nodeType="interactiveSeq">
                <p:stCondLst>
                  <p:cond evt="onClick" delay="0">
                    <p:tgtEl>
                      <p:spTgt spid="141"/>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142"/>
                                        </p:tgtEl>
                                        <p:attrNameLst>
                                          <p:attrName>style.visibility</p:attrName>
                                        </p:attrNameLst>
                                      </p:cBhvr>
                                      <p:to>
                                        <p:strVal val="visible"/>
                                      </p:to>
                                    </p:set>
                                    <p:animEffect transition="in" filter="fade">
                                      <p:cBhvr>
                                        <p:cTn id="319" dur="500"/>
                                        <p:tgtEl>
                                          <p:spTgt spid="142"/>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142"/>
                                        </p:tgtEl>
                                      </p:cBhvr>
                                    </p:animEffect>
                                    <p:set>
                                      <p:cBhvr>
                                        <p:cTn id="323" dur="1" fill="hold">
                                          <p:stCondLst>
                                            <p:cond delay="499"/>
                                          </p:stCondLst>
                                        </p:cTn>
                                        <p:tgtEl>
                                          <p:spTgt spid="142"/>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327" restart="whenNotActive" fill="hold" evtFilter="cancelBubble" nodeType="interactiveSeq">
                <p:stCondLst>
                  <p:cond evt="onClick" delay="0">
                    <p:tgtEl>
                      <p:spTgt spid="144"/>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145"/>
                                        </p:tgtEl>
                                        <p:attrNameLst>
                                          <p:attrName>style.visibility</p:attrName>
                                        </p:attrNameLst>
                                      </p:cBhvr>
                                      <p:to>
                                        <p:strVal val="visible"/>
                                      </p:to>
                                    </p:set>
                                    <p:animEffect transition="in" filter="fade">
                                      <p:cBhvr>
                                        <p:cTn id="332" dur="500"/>
                                        <p:tgtEl>
                                          <p:spTgt spid="145"/>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145"/>
                                        </p:tgtEl>
                                      </p:cBhvr>
                                    </p:animEffect>
                                    <p:set>
                                      <p:cBhvr>
                                        <p:cTn id="336" dur="1" fill="hold">
                                          <p:stCondLst>
                                            <p:cond delay="499"/>
                                          </p:stCondLst>
                                        </p:cTn>
                                        <p:tgtEl>
                                          <p:spTgt spid="145"/>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340" restart="whenNotActive" fill="hold" evtFilter="cancelBubble" nodeType="interactiveSeq">
                <p:stCondLst>
                  <p:cond evt="onClick" delay="0">
                    <p:tgtEl>
                      <p:spTgt spid="147"/>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48"/>
                                        </p:tgtEl>
                                        <p:attrNameLst>
                                          <p:attrName>style.visibility</p:attrName>
                                        </p:attrNameLst>
                                      </p:cBhvr>
                                      <p:to>
                                        <p:strVal val="visible"/>
                                      </p:to>
                                    </p:set>
                                    <p:animEffect transition="in" filter="fade">
                                      <p:cBhvr>
                                        <p:cTn id="345" dur="500"/>
                                        <p:tgtEl>
                                          <p:spTgt spid="148"/>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48"/>
                                        </p:tgtEl>
                                      </p:cBhvr>
                                    </p:animEffect>
                                    <p:set>
                                      <p:cBhvr>
                                        <p:cTn id="349" dur="1" fill="hold">
                                          <p:stCondLst>
                                            <p:cond delay="499"/>
                                          </p:stCondLst>
                                        </p:cTn>
                                        <p:tgtEl>
                                          <p:spTgt spid="148"/>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353" restart="whenNotActive" fill="hold" evtFilter="cancelBubble" nodeType="interactiveSeq">
                <p:stCondLst>
                  <p:cond evt="onClick" delay="0">
                    <p:tgtEl>
                      <p:spTgt spid="150"/>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51"/>
                                        </p:tgtEl>
                                        <p:attrNameLst>
                                          <p:attrName>style.visibility</p:attrName>
                                        </p:attrNameLst>
                                      </p:cBhvr>
                                      <p:to>
                                        <p:strVal val="visible"/>
                                      </p:to>
                                    </p:set>
                                    <p:animEffect transition="in" filter="fade">
                                      <p:cBhvr>
                                        <p:cTn id="358" dur="500"/>
                                        <p:tgtEl>
                                          <p:spTgt spid="151"/>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51"/>
                                        </p:tgtEl>
                                      </p:cBhvr>
                                    </p:animEffect>
                                    <p:set>
                                      <p:cBhvr>
                                        <p:cTn id="362" dur="1" fill="hold">
                                          <p:stCondLst>
                                            <p:cond delay="499"/>
                                          </p:stCondLst>
                                        </p:cTn>
                                        <p:tgtEl>
                                          <p:spTgt spid="151"/>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366" restart="whenNotActive" fill="hold" evtFilter="cancelBubble" nodeType="interactiveSeq">
                <p:stCondLst>
                  <p:cond evt="onClick" delay="0">
                    <p:tgtEl>
                      <p:spTgt spid="170"/>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71"/>
                                        </p:tgtEl>
                                        <p:attrNameLst>
                                          <p:attrName>style.visibility</p:attrName>
                                        </p:attrNameLst>
                                      </p:cBhvr>
                                      <p:to>
                                        <p:strVal val="visible"/>
                                      </p:to>
                                    </p:set>
                                    <p:animEffect transition="in" filter="fade">
                                      <p:cBhvr>
                                        <p:cTn id="371" dur="500"/>
                                        <p:tgtEl>
                                          <p:spTgt spid="171"/>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71"/>
                                        </p:tgtEl>
                                      </p:cBhvr>
                                    </p:animEffect>
                                    <p:set>
                                      <p:cBhvr>
                                        <p:cTn id="375" dur="1" fill="hold">
                                          <p:stCondLst>
                                            <p:cond delay="499"/>
                                          </p:stCondLst>
                                        </p:cTn>
                                        <p:tgtEl>
                                          <p:spTgt spid="171"/>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379" restart="whenNotActive" fill="hold" evtFilter="cancelBubble" nodeType="interactiveSeq">
                <p:stCondLst>
                  <p:cond evt="onClick" delay="0">
                    <p:tgtEl>
                      <p:spTgt spid="173"/>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74"/>
                                        </p:tgtEl>
                                        <p:attrNameLst>
                                          <p:attrName>style.visibility</p:attrName>
                                        </p:attrNameLst>
                                      </p:cBhvr>
                                      <p:to>
                                        <p:strVal val="visible"/>
                                      </p:to>
                                    </p:set>
                                    <p:animEffect transition="in" filter="fade">
                                      <p:cBhvr>
                                        <p:cTn id="384" dur="500"/>
                                        <p:tgtEl>
                                          <p:spTgt spid="174"/>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74"/>
                                        </p:tgtEl>
                                      </p:cBhvr>
                                    </p:animEffect>
                                    <p:set>
                                      <p:cBhvr>
                                        <p:cTn id="388" dur="1" fill="hold">
                                          <p:stCondLst>
                                            <p:cond delay="499"/>
                                          </p:stCondLst>
                                        </p:cTn>
                                        <p:tgtEl>
                                          <p:spTgt spid="174"/>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75"/>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childTnLst>
        </p:cTn>
      </p:par>
    </p:tnLst>
    <p:bldLst>
      <p:bldP spid="157" grpId="0" animBg="1"/>
      <p:bldP spid="157" grpId="1" animBg="1"/>
      <p:bldP spid="158" grpId="0" animBg="1"/>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74" grpId="0" animBg="1"/>
      <p:bldP spid="174" grpId="1" animBg="1"/>
      <p:bldP spid="1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46060" y="1015965"/>
            <a:ext cx="98616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1210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26" name="TextBox 25"/>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4" name="Group 14"/>
          <p:cNvGrpSpPr>
            <a:grpSpLocks/>
          </p:cNvGrpSpPr>
          <p:nvPr/>
        </p:nvGrpSpPr>
        <p:grpSpPr bwMode="auto">
          <a:xfrm>
            <a:off x="272543" y="231854"/>
            <a:ext cx="672241" cy="674574"/>
            <a:chOff x="566" y="4031"/>
            <a:chExt cx="288" cy="289"/>
          </a:xfrm>
        </p:grpSpPr>
        <p:sp>
          <p:nvSpPr>
            <p:cNvPr id="35"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6"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8"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59213535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5">
            <a:lum/>
          </a:blip>
          <a:srcRect/>
          <a:stretch>
            <a:fillRect t="-7000"/>
          </a:stretch>
        </a:blipFill>
        <a:effectLst/>
      </p:bgPr>
    </p:bg>
    <p:spTree>
      <p:nvGrpSpPr>
        <p:cNvPr id="1" name=""/>
        <p:cNvGrpSpPr/>
        <p:nvPr/>
      </p:nvGrpSpPr>
      <p:grpSpPr>
        <a:xfrm>
          <a:off x="0" y="0"/>
          <a:ext cx="0" cy="0"/>
          <a:chOff x="0" y="0"/>
          <a:chExt cx="0" cy="0"/>
        </a:xfrm>
      </p:grpSpPr>
      <p:sp>
        <p:nvSpPr>
          <p:cNvPr id="234" name="Text Box 4"/>
          <p:cNvSpPr txBox="1">
            <a:spLocks noChangeArrowheads="1"/>
          </p:cNvSpPr>
          <p:nvPr/>
        </p:nvSpPr>
        <p:spPr bwMode="auto">
          <a:xfrm>
            <a:off x="29451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5" name="Text Box 4"/>
          <p:cNvSpPr txBox="1">
            <a:spLocks noChangeArrowheads="1"/>
          </p:cNvSpPr>
          <p:nvPr/>
        </p:nvSpPr>
        <p:spPr bwMode="auto">
          <a:xfrm>
            <a:off x="38468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6" name="Text Box 4"/>
          <p:cNvSpPr txBox="1">
            <a:spLocks noChangeArrowheads="1"/>
          </p:cNvSpPr>
          <p:nvPr/>
        </p:nvSpPr>
        <p:spPr bwMode="auto">
          <a:xfrm>
            <a:off x="4748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7" name="Text Box 4"/>
          <p:cNvSpPr txBox="1">
            <a:spLocks noChangeArrowheads="1"/>
          </p:cNvSpPr>
          <p:nvPr/>
        </p:nvSpPr>
        <p:spPr bwMode="auto">
          <a:xfrm>
            <a:off x="5637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8" name="Text Box 4"/>
          <p:cNvSpPr txBox="1">
            <a:spLocks noChangeArrowheads="1"/>
          </p:cNvSpPr>
          <p:nvPr/>
        </p:nvSpPr>
        <p:spPr bwMode="auto">
          <a:xfrm>
            <a:off x="654218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9" name="Text Box 4"/>
          <p:cNvSpPr txBox="1">
            <a:spLocks noChangeArrowheads="1"/>
          </p:cNvSpPr>
          <p:nvPr/>
        </p:nvSpPr>
        <p:spPr bwMode="auto">
          <a:xfrm>
            <a:off x="743118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1"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2" name="Text Box 4"/>
          <p:cNvSpPr txBox="1">
            <a:spLocks noChangeArrowheads="1"/>
          </p:cNvSpPr>
          <p:nvPr/>
        </p:nvSpPr>
        <p:spPr bwMode="auto">
          <a:xfrm>
            <a:off x="92599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3" name="Text Box 4"/>
          <p:cNvSpPr txBox="1">
            <a:spLocks noChangeArrowheads="1"/>
          </p:cNvSpPr>
          <p:nvPr/>
        </p:nvSpPr>
        <p:spPr bwMode="auto">
          <a:xfrm>
            <a:off x="101362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4"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5"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6"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7"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8"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9"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0"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 name="TextBox 1"/>
          <p:cNvSpPr txBox="1"/>
          <p:nvPr/>
        </p:nvSpPr>
        <p:spPr>
          <a:xfrm>
            <a:off x="4592324" y="83749"/>
            <a:ext cx="5816016" cy="76944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ru-RU" sz="4400" dirty="0" smtClean="0">
                <a:solidFill>
                  <a:schemeClr val="bg1"/>
                </a:solidFill>
                <a:latin typeface="Arial Black" panose="020B0A04020102020204" pitchFamily="34" charset="0"/>
              </a:rPr>
              <a:t>УГАДАЙ ПЕРВЫМ</a:t>
            </a:r>
            <a:endParaRPr lang="en-US" sz="4400" dirty="0">
              <a:solidFill>
                <a:schemeClr val="bg1"/>
              </a:solidFill>
              <a:latin typeface="Arial Black" panose="020B0A04020102020204" pitchFamily="34" charset="0"/>
            </a:endParaRPr>
          </a:p>
        </p:txBody>
      </p:sp>
      <p:sp>
        <p:nvSpPr>
          <p:cNvPr id="3" name="TextBox 2"/>
          <p:cNvSpPr txBox="1"/>
          <p:nvPr/>
        </p:nvSpPr>
        <p:spPr>
          <a:xfrm>
            <a:off x="50293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400" b="1" dirty="0" smtClean="0">
                <a:solidFill>
                  <a:schemeClr val="bg1"/>
                </a:solidFill>
                <a:latin typeface="Arial" panose="020B0604020202020204" pitchFamily="34" charset="0"/>
                <a:cs typeface="Arial" panose="020B0604020202020204" pitchFamily="34" charset="0"/>
              </a:rPr>
              <a:t>МЕСТО</a:t>
            </a:r>
            <a:endParaRPr lang="en-US" sz="2400" b="1" dirty="0">
              <a:solidFill>
                <a:schemeClr val="bg1"/>
              </a:solidFill>
              <a:latin typeface="Arial" panose="020B0604020202020204" pitchFamily="34" charset="0"/>
              <a:cs typeface="Arial" panose="020B0604020202020204" pitchFamily="34" charset="0"/>
            </a:endParaRPr>
          </a:p>
        </p:txBody>
      </p:sp>
      <p:sp>
        <p:nvSpPr>
          <p:cNvPr id="65" name="Text Box 4"/>
          <p:cNvSpPr txBox="1">
            <a:spLocks noChangeArrowheads="1"/>
          </p:cNvSpPr>
          <p:nvPr/>
        </p:nvSpPr>
        <p:spPr bwMode="auto">
          <a:xfrm>
            <a:off x="29451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Д</a:t>
            </a:r>
            <a:endParaRPr lang="en-US" sz="8000" spc="-300" dirty="0">
              <a:effectLst/>
              <a:latin typeface="Impact" panose="020B0806030902050204" pitchFamily="34" charset="0"/>
            </a:endParaRPr>
          </a:p>
        </p:txBody>
      </p:sp>
      <p:sp>
        <p:nvSpPr>
          <p:cNvPr id="68" name="Text Box 4"/>
          <p:cNvSpPr txBox="1">
            <a:spLocks noChangeArrowheads="1"/>
          </p:cNvSpPr>
          <p:nvPr/>
        </p:nvSpPr>
        <p:spPr bwMode="auto">
          <a:xfrm>
            <a:off x="38468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4"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181" name="Text Box 4"/>
          <p:cNvSpPr txBox="1">
            <a:spLocks noChangeArrowheads="1"/>
          </p:cNvSpPr>
          <p:nvPr/>
        </p:nvSpPr>
        <p:spPr bwMode="auto">
          <a:xfrm>
            <a:off x="4748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182" name="Text Box 4"/>
          <p:cNvSpPr txBox="1">
            <a:spLocks noChangeArrowheads="1"/>
          </p:cNvSpPr>
          <p:nvPr/>
        </p:nvSpPr>
        <p:spPr bwMode="auto">
          <a:xfrm>
            <a:off x="563753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185" name="Text Box 4"/>
          <p:cNvSpPr txBox="1">
            <a:spLocks noChangeArrowheads="1"/>
          </p:cNvSpPr>
          <p:nvPr/>
        </p:nvSpPr>
        <p:spPr bwMode="auto">
          <a:xfrm>
            <a:off x="6542186" y="2761069"/>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Ц</a:t>
            </a:r>
            <a:endParaRPr lang="en-US" sz="8000" dirty="0">
              <a:effectLst/>
              <a:latin typeface="Impact" panose="020B0806030902050204" pitchFamily="34" charset="0"/>
            </a:endParaRPr>
          </a:p>
        </p:txBody>
      </p:sp>
      <p:sp>
        <p:nvSpPr>
          <p:cNvPr id="186" name="Text Box 4"/>
          <p:cNvSpPr txBox="1">
            <a:spLocks noChangeArrowheads="1"/>
          </p:cNvSpPr>
          <p:nvPr/>
        </p:nvSpPr>
        <p:spPr bwMode="auto">
          <a:xfrm>
            <a:off x="7431186" y="2774303"/>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188"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sp>
        <p:nvSpPr>
          <p:cNvPr id="189" name="Text Box 4"/>
          <p:cNvSpPr txBox="1">
            <a:spLocks noChangeArrowheads="1"/>
          </p:cNvSpPr>
          <p:nvPr/>
        </p:nvSpPr>
        <p:spPr bwMode="auto">
          <a:xfrm>
            <a:off x="92599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23" name="Text Box 4"/>
          <p:cNvSpPr txBox="1">
            <a:spLocks noChangeArrowheads="1"/>
          </p:cNvSpPr>
          <p:nvPr/>
        </p:nvSpPr>
        <p:spPr bwMode="auto">
          <a:xfrm>
            <a:off x="101362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Я</a:t>
            </a:r>
            <a:endParaRPr lang="en-US" sz="8000" dirty="0">
              <a:effectLst/>
              <a:latin typeface="Impact" panose="020B0806030902050204" pitchFamily="34" charset="0"/>
            </a:endParaRPr>
          </a:p>
        </p:txBody>
      </p:sp>
      <p:sp>
        <p:nvSpPr>
          <p:cNvPr id="225"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a:latin typeface="Impact" panose="020B0806030902050204" pitchFamily="34" charset="0"/>
              </a:rPr>
              <a:t>П</a:t>
            </a:r>
            <a:endParaRPr lang="en-US" sz="8000" dirty="0">
              <a:effectLst/>
              <a:latin typeface="Impact" panose="020B0806030902050204" pitchFamily="34" charset="0"/>
            </a:endParaRPr>
          </a:p>
        </p:txBody>
      </p:sp>
      <p:sp>
        <p:nvSpPr>
          <p:cNvPr id="226"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Л</a:t>
            </a:r>
            <a:endParaRPr lang="en-US" sz="8000" dirty="0">
              <a:effectLst/>
              <a:latin typeface="Impact" panose="020B0806030902050204" pitchFamily="34" charset="0"/>
            </a:endParaRPr>
          </a:p>
        </p:txBody>
      </p:sp>
      <p:sp>
        <p:nvSpPr>
          <p:cNvPr id="227"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228"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Щ</a:t>
            </a:r>
            <a:endParaRPr lang="en-US" sz="8000" dirty="0">
              <a:effectLst/>
              <a:latin typeface="Impact" panose="020B0806030902050204" pitchFamily="34" charset="0"/>
            </a:endParaRPr>
          </a:p>
        </p:txBody>
      </p:sp>
      <p:sp>
        <p:nvSpPr>
          <p:cNvPr id="229"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30"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231"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Ь</a:t>
            </a:r>
            <a:endParaRPr lang="en-US" sz="8000" dirty="0">
              <a:effectLst/>
              <a:latin typeface="Impact" panose="020B0806030902050204" pitchFamily="34" charset="0"/>
            </a:endParaRPr>
          </a:p>
        </p:txBody>
      </p:sp>
      <p:sp>
        <p:nvSpPr>
          <p:cNvPr id="252" name="TextBox 251"/>
          <p:cNvSpPr txBox="1"/>
          <p:nvPr/>
        </p:nvSpPr>
        <p:spPr>
          <a:xfrm>
            <a:off x="6091490" y="874498"/>
            <a:ext cx="24388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200" u="sng" dirty="0" smtClean="0">
                <a:solidFill>
                  <a:prstClr val="white"/>
                </a:solidFill>
                <a:latin typeface="Arial Black" panose="020B0A04020102020204" pitchFamily="34" charset="0"/>
              </a:rPr>
              <a:t>НАЧАТЬ</a:t>
            </a:r>
            <a:endParaRPr lang="en-US" sz="3200" u="sng" dirty="0">
              <a:solidFill>
                <a:prstClr val="white"/>
              </a:solidFill>
              <a:latin typeface="Arial Black" panose="020B0A04020102020204" pitchFamily="34" charset="0"/>
            </a:endParaRPr>
          </a:p>
        </p:txBody>
      </p:sp>
      <p:sp>
        <p:nvSpPr>
          <p:cNvPr id="125" name="Text Box 4"/>
          <p:cNvSpPr txBox="1">
            <a:spLocks noChangeArrowheads="1"/>
          </p:cNvSpPr>
          <p:nvPr/>
        </p:nvSpPr>
        <p:spPr bwMode="auto">
          <a:xfrm>
            <a:off x="14266061" y="7093043"/>
            <a:ext cx="342900" cy="260056"/>
          </a:xfrm>
          <a:prstGeom prst="rect">
            <a:avLst/>
          </a:prstGeom>
          <a:solidFill>
            <a:schemeClr val="bg1">
              <a:alpha val="0"/>
            </a:schemeClr>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5400" dirty="0">
              <a:effectLst/>
              <a:latin typeface="Impact" panose="020B0806030902050204" pitchFamily="34" charset="0"/>
            </a:endParaRPr>
          </a:p>
        </p:txBody>
      </p:sp>
      <p:grpSp>
        <p:nvGrpSpPr>
          <p:cNvPr id="60" name="Group 14"/>
          <p:cNvGrpSpPr>
            <a:grpSpLocks/>
          </p:cNvGrpSpPr>
          <p:nvPr/>
        </p:nvGrpSpPr>
        <p:grpSpPr bwMode="auto">
          <a:xfrm rot="10800000">
            <a:off x="13675008" y="260883"/>
            <a:ext cx="672241" cy="674574"/>
            <a:chOff x="566" y="4031"/>
            <a:chExt cx="288" cy="289"/>
          </a:xfrm>
        </p:grpSpPr>
        <p:sp>
          <p:nvSpPr>
            <p:cNvPr id="6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3"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64" name="TextBox 63"/>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endParaRPr lang="en-US" sz="1400" dirty="0" smtClean="0">
              <a:solidFill>
                <a:prstClr val="white"/>
              </a:solidFill>
              <a:latin typeface="Arial Black" panose="020B0A04020102020204" pitchFamily="34" charset="0"/>
              <a:cs typeface="Arial" panose="020B0604020202020204" pitchFamily="34" charset="0"/>
            </a:endParaRP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pic>
        <p:nvPicPr>
          <p:cNvPr id="66" name="Picture 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59248" y="5538324"/>
            <a:ext cx="793975" cy="793975"/>
          </a:xfrm>
          <a:prstGeom prst="rect">
            <a:avLst/>
          </a:prstGeom>
        </p:spPr>
      </p:pic>
      <p:sp>
        <p:nvSpPr>
          <p:cNvPr id="67" name="Text Box 71"/>
          <p:cNvSpPr txBox="1">
            <a:spLocks noChangeArrowheads="1"/>
          </p:cNvSpPr>
          <p:nvPr/>
        </p:nvSpPr>
        <p:spPr bwMode="auto">
          <a:xfrm>
            <a:off x="13243495" y="6371157"/>
            <a:ext cx="10968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ВЕРНО</a:t>
            </a:r>
            <a:endParaRPr lang="en-US" altLang="en-US" sz="1400" dirty="0">
              <a:solidFill>
                <a:prstClr val="white"/>
              </a:solidFill>
            </a:endParaRPr>
          </a:p>
        </p:txBody>
      </p:sp>
    </p:spTree>
    <p:extLst>
      <p:ext uri="{BB962C8B-B14F-4D97-AF65-F5344CB8AC3E}">
        <p14:creationId xmlns:p14="http://schemas.microsoft.com/office/powerpoint/2010/main" val="3768380622"/>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ss Up Music.wav"/>
          </p:stSnd>
        </p:sndAc>
      </p:transition>
    </mc:Choice>
    <mc:Fallback xmlns="">
      <p:transition spd="med">
        <p:fade/>
        <p:sndAc>
          <p:stSnd>
            <p:snd r:embed="rId11" name="Toss Up Musi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50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23"/>
                                        </p:tgtEl>
                                        <p:attrNameLst>
                                          <p:attrName>style.visibility</p:attrName>
                                        </p:attrNameLst>
                                      </p:cBhvr>
                                      <p:to>
                                        <p:strVal val="visible"/>
                                      </p:to>
                                    </p:set>
                                  </p:childTnLst>
                                </p:cTn>
                              </p:par>
                            </p:childTnLst>
                          </p:cTn>
                        </p:par>
                        <p:par>
                          <p:cTn id="9" fill="hold">
                            <p:stCondLst>
                              <p:cond delay="1500"/>
                            </p:stCondLst>
                            <p:childTnLst>
                              <p:par>
                                <p:cTn id="10" presetID="1" presetClass="entr" presetSubtype="0" fill="hold" grpId="0" nodeType="afterEffect">
                                  <p:stCondLst>
                                    <p:cond delay="1500"/>
                                  </p:stCondLst>
                                  <p:childTnLst>
                                    <p:set>
                                      <p:cBhvr>
                                        <p:cTn id="11" dur="1" fill="hold">
                                          <p:stCondLst>
                                            <p:cond delay="0"/>
                                          </p:stCondLst>
                                        </p:cTn>
                                        <p:tgtEl>
                                          <p:spTgt spid="229"/>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grpId="0" nodeType="afterEffect">
                                  <p:stCondLst>
                                    <p:cond delay="1500"/>
                                  </p:stCondLst>
                                  <p:childTnLst>
                                    <p:set>
                                      <p:cBhvr>
                                        <p:cTn id="14" dur="1" fill="hold">
                                          <p:stCondLst>
                                            <p:cond delay="0"/>
                                          </p:stCondLst>
                                        </p:cTn>
                                        <p:tgtEl>
                                          <p:spTgt spid="68"/>
                                        </p:tgtEl>
                                        <p:attrNameLst>
                                          <p:attrName>style.visibility</p:attrName>
                                        </p:attrNameLst>
                                      </p:cBhvr>
                                      <p:to>
                                        <p:strVal val="visible"/>
                                      </p:to>
                                    </p:set>
                                  </p:childTnLst>
                                </p:cTn>
                              </p:par>
                            </p:childTnLst>
                          </p:cTn>
                        </p:par>
                        <p:par>
                          <p:cTn id="15" fill="hold">
                            <p:stCondLst>
                              <p:cond delay="4500"/>
                            </p:stCondLst>
                            <p:childTnLst>
                              <p:par>
                                <p:cTn id="16" presetID="1" presetClass="entr" presetSubtype="0" fill="hold" grpId="0" nodeType="afterEffect">
                                  <p:stCondLst>
                                    <p:cond delay="1500"/>
                                  </p:stCondLst>
                                  <p:childTnLst>
                                    <p:set>
                                      <p:cBhvr>
                                        <p:cTn id="17" dur="1" fill="hold">
                                          <p:stCondLst>
                                            <p:cond delay="0"/>
                                          </p:stCondLst>
                                        </p:cTn>
                                        <p:tgtEl>
                                          <p:spTgt spid="182"/>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1500"/>
                                  </p:stCondLst>
                                  <p:childTnLst>
                                    <p:set>
                                      <p:cBhvr>
                                        <p:cTn id="20" dur="1" fill="hold">
                                          <p:stCondLst>
                                            <p:cond delay="0"/>
                                          </p:stCondLst>
                                        </p:cTn>
                                        <p:tgtEl>
                                          <p:spTgt spid="188"/>
                                        </p:tgtEl>
                                        <p:attrNameLst>
                                          <p:attrName>style.visibility</p:attrName>
                                        </p:attrNameLst>
                                      </p:cBhvr>
                                      <p:to>
                                        <p:strVal val="visible"/>
                                      </p:to>
                                    </p:set>
                                  </p:childTnLst>
                                </p:cTn>
                              </p:par>
                            </p:childTnLst>
                          </p:cTn>
                        </p:par>
                        <p:par>
                          <p:cTn id="21" fill="hold">
                            <p:stCondLst>
                              <p:cond delay="7500"/>
                            </p:stCondLst>
                            <p:childTnLst>
                              <p:par>
                                <p:cTn id="22" presetID="1" presetClass="entr" presetSubtype="0" fill="hold" grpId="0" nodeType="afterEffect">
                                  <p:stCondLst>
                                    <p:cond delay="1500"/>
                                  </p:stCondLst>
                                  <p:childTnLst>
                                    <p:set>
                                      <p:cBhvr>
                                        <p:cTn id="23" dur="1" fill="hold">
                                          <p:stCondLst>
                                            <p:cond delay="0"/>
                                          </p:stCondLst>
                                        </p:cTn>
                                        <p:tgtEl>
                                          <p:spTgt spid="228"/>
                                        </p:tgtEl>
                                        <p:attrNameLst>
                                          <p:attrName>style.visibility</p:attrName>
                                        </p:attrNameLst>
                                      </p:cBhvr>
                                      <p:to>
                                        <p:strVal val="visible"/>
                                      </p:to>
                                    </p:set>
                                  </p:childTnLst>
                                </p:cTn>
                              </p:par>
                            </p:childTnLst>
                          </p:cTn>
                        </p:par>
                        <p:par>
                          <p:cTn id="24" fill="hold">
                            <p:stCondLst>
                              <p:cond delay="9000"/>
                            </p:stCondLst>
                            <p:childTnLst>
                              <p:par>
                                <p:cTn id="25" presetID="1" presetClass="entr" presetSubtype="0" fill="hold" grpId="0" nodeType="afterEffect">
                                  <p:stCondLst>
                                    <p:cond delay="1500"/>
                                  </p:stCondLst>
                                  <p:childTnLst>
                                    <p:set>
                                      <p:cBhvr>
                                        <p:cTn id="26" dur="1" fill="hold">
                                          <p:stCondLst>
                                            <p:cond delay="0"/>
                                          </p:stCondLst>
                                        </p:cTn>
                                        <p:tgtEl>
                                          <p:spTgt spid="186"/>
                                        </p:tgtEl>
                                        <p:attrNameLst>
                                          <p:attrName>style.visibility</p:attrName>
                                        </p:attrNameLst>
                                      </p:cBhvr>
                                      <p:to>
                                        <p:strVal val="visible"/>
                                      </p:to>
                                    </p:set>
                                  </p:childTnLst>
                                </p:cTn>
                              </p:par>
                            </p:childTnLst>
                          </p:cTn>
                        </p:par>
                        <p:par>
                          <p:cTn id="27" fill="hold">
                            <p:stCondLst>
                              <p:cond delay="10500"/>
                            </p:stCondLst>
                            <p:childTnLst>
                              <p:par>
                                <p:cTn id="28" presetID="1" presetClass="entr" presetSubtype="0" fill="hold" grpId="0" nodeType="afterEffect">
                                  <p:stCondLst>
                                    <p:cond delay="1500"/>
                                  </p:stCondLst>
                                  <p:childTnLst>
                                    <p:set>
                                      <p:cBhvr>
                                        <p:cTn id="29" dur="1" fill="hold">
                                          <p:stCondLst>
                                            <p:cond delay="0"/>
                                          </p:stCondLst>
                                        </p:cTn>
                                        <p:tgtEl>
                                          <p:spTgt spid="230"/>
                                        </p:tgtEl>
                                        <p:attrNameLst>
                                          <p:attrName>style.visibility</p:attrName>
                                        </p:attrNameLst>
                                      </p:cBhvr>
                                      <p:to>
                                        <p:strVal val="visible"/>
                                      </p:to>
                                    </p:set>
                                  </p:childTnLst>
                                </p:cTn>
                              </p:par>
                            </p:childTnLst>
                          </p:cTn>
                        </p:par>
                        <p:par>
                          <p:cTn id="30" fill="hold">
                            <p:stCondLst>
                              <p:cond delay="12000"/>
                            </p:stCondLst>
                            <p:childTnLst>
                              <p:par>
                                <p:cTn id="31" presetID="1" presetClass="entr" presetSubtype="0" fill="hold" grpId="0" nodeType="afterEffect">
                                  <p:stCondLst>
                                    <p:cond delay="1500"/>
                                  </p:stCondLst>
                                  <p:childTnLst>
                                    <p:set>
                                      <p:cBhvr>
                                        <p:cTn id="32" dur="1" fill="hold">
                                          <p:stCondLst>
                                            <p:cond delay="0"/>
                                          </p:stCondLst>
                                        </p:cTn>
                                        <p:tgtEl>
                                          <p:spTgt spid="181"/>
                                        </p:tgtEl>
                                        <p:attrNameLst>
                                          <p:attrName>style.visibility</p:attrName>
                                        </p:attrNameLst>
                                      </p:cBhvr>
                                      <p:to>
                                        <p:strVal val="visible"/>
                                      </p:to>
                                    </p:set>
                                  </p:childTnLst>
                                </p:cTn>
                              </p:par>
                            </p:childTnLst>
                          </p:cTn>
                        </p:par>
                        <p:par>
                          <p:cTn id="33" fill="hold">
                            <p:stCondLst>
                              <p:cond delay="13500"/>
                            </p:stCondLst>
                            <p:childTnLst>
                              <p:par>
                                <p:cTn id="34" presetID="1" presetClass="entr" presetSubtype="0" fill="hold" grpId="0" nodeType="afterEffect">
                                  <p:stCondLst>
                                    <p:cond delay="1500"/>
                                  </p:stCondLst>
                                  <p:childTnLst>
                                    <p:set>
                                      <p:cBhvr>
                                        <p:cTn id="35" dur="1" fill="hold">
                                          <p:stCondLst>
                                            <p:cond delay="0"/>
                                          </p:stCondLst>
                                        </p:cTn>
                                        <p:tgtEl>
                                          <p:spTgt spid="189"/>
                                        </p:tgtEl>
                                        <p:attrNameLst>
                                          <p:attrName>style.visibility</p:attrName>
                                        </p:attrNameLst>
                                      </p:cBhvr>
                                      <p:to>
                                        <p:strVal val="visible"/>
                                      </p:to>
                                    </p:set>
                                  </p:childTnLst>
                                </p:cTn>
                              </p:par>
                            </p:childTnLst>
                          </p:cTn>
                        </p:par>
                        <p:par>
                          <p:cTn id="36" fill="hold">
                            <p:stCondLst>
                              <p:cond delay="15000"/>
                            </p:stCondLst>
                            <p:childTnLst>
                              <p:par>
                                <p:cTn id="37" presetID="1" presetClass="entr" presetSubtype="0" fill="hold" grpId="0" nodeType="afterEffect">
                                  <p:stCondLst>
                                    <p:cond delay="1500"/>
                                  </p:stCondLst>
                                  <p:childTnLst>
                                    <p:set>
                                      <p:cBhvr>
                                        <p:cTn id="38" dur="1" fill="hold">
                                          <p:stCondLst>
                                            <p:cond delay="0"/>
                                          </p:stCondLst>
                                        </p:cTn>
                                        <p:tgtEl>
                                          <p:spTgt spid="231"/>
                                        </p:tgtEl>
                                        <p:attrNameLst>
                                          <p:attrName>style.visibility</p:attrName>
                                        </p:attrNameLst>
                                      </p:cBhvr>
                                      <p:to>
                                        <p:strVal val="visible"/>
                                      </p:to>
                                    </p:set>
                                  </p:childTnLst>
                                </p:cTn>
                              </p:par>
                            </p:childTnLst>
                          </p:cTn>
                        </p:par>
                        <p:par>
                          <p:cTn id="39" fill="hold">
                            <p:stCondLst>
                              <p:cond delay="16500"/>
                            </p:stCondLst>
                            <p:childTnLst>
                              <p:par>
                                <p:cTn id="40" presetID="1" presetClass="entr" presetSubtype="0" fill="hold" grpId="0" nodeType="afterEffect">
                                  <p:stCondLst>
                                    <p:cond delay="1500"/>
                                  </p:stCondLst>
                                  <p:childTnLst>
                                    <p:set>
                                      <p:cBhvr>
                                        <p:cTn id="41" dur="1" fill="hold">
                                          <p:stCondLst>
                                            <p:cond delay="0"/>
                                          </p:stCondLst>
                                        </p:cTn>
                                        <p:tgtEl>
                                          <p:spTgt spid="226"/>
                                        </p:tgtEl>
                                        <p:attrNameLst>
                                          <p:attrName>style.visibility</p:attrName>
                                        </p:attrNameLst>
                                      </p:cBhvr>
                                      <p:to>
                                        <p:strVal val="visible"/>
                                      </p:to>
                                    </p:set>
                                  </p:childTnLst>
                                </p:cTn>
                              </p:par>
                            </p:childTnLst>
                          </p:cTn>
                        </p:par>
                        <p:par>
                          <p:cTn id="42" fill="hold">
                            <p:stCondLst>
                              <p:cond delay="18000"/>
                            </p:stCondLst>
                            <p:childTnLst>
                              <p:par>
                                <p:cTn id="43" presetID="1" presetClass="entr" presetSubtype="0" fill="hold" grpId="0" nodeType="afterEffect">
                                  <p:stCondLst>
                                    <p:cond delay="1500"/>
                                  </p:stCondLst>
                                  <p:childTnLst>
                                    <p:set>
                                      <p:cBhvr>
                                        <p:cTn id="44" dur="1" fill="hold">
                                          <p:stCondLst>
                                            <p:cond delay="0"/>
                                          </p:stCondLst>
                                        </p:cTn>
                                        <p:tgtEl>
                                          <p:spTgt spid="65"/>
                                        </p:tgtEl>
                                        <p:attrNameLst>
                                          <p:attrName>style.visibility</p:attrName>
                                        </p:attrNameLst>
                                      </p:cBhvr>
                                      <p:to>
                                        <p:strVal val="visible"/>
                                      </p:to>
                                    </p:set>
                                  </p:childTnLst>
                                </p:cTn>
                              </p:par>
                            </p:childTnLst>
                          </p:cTn>
                        </p:par>
                        <p:par>
                          <p:cTn id="45" fill="hold">
                            <p:stCondLst>
                              <p:cond delay="19500"/>
                            </p:stCondLst>
                            <p:childTnLst>
                              <p:par>
                                <p:cTn id="46" presetID="1" presetClass="entr" presetSubtype="0" fill="hold" grpId="0" nodeType="afterEffect">
                                  <p:stCondLst>
                                    <p:cond delay="1500"/>
                                  </p:stCondLst>
                                  <p:childTnLst>
                                    <p:set>
                                      <p:cBhvr>
                                        <p:cTn id="47" dur="1" fill="hold">
                                          <p:stCondLst>
                                            <p:cond delay="0"/>
                                          </p:stCondLst>
                                        </p:cTn>
                                        <p:tgtEl>
                                          <p:spTgt spid="225"/>
                                        </p:tgtEl>
                                        <p:attrNameLst>
                                          <p:attrName>style.visibility</p:attrName>
                                        </p:attrNameLst>
                                      </p:cBhvr>
                                      <p:to>
                                        <p:strVal val="visible"/>
                                      </p:to>
                                    </p:set>
                                  </p:childTnLst>
                                </p:cTn>
                              </p:par>
                            </p:childTnLst>
                          </p:cTn>
                        </p:par>
                        <p:par>
                          <p:cTn id="48" fill="hold">
                            <p:stCondLst>
                              <p:cond delay="21000"/>
                            </p:stCondLst>
                            <p:childTnLst>
                              <p:par>
                                <p:cTn id="49" presetID="1" presetClass="entr" presetSubtype="0" fill="hold" grpId="0" nodeType="afterEffect">
                                  <p:stCondLst>
                                    <p:cond delay="1500"/>
                                  </p:stCondLst>
                                  <p:childTnLst>
                                    <p:set>
                                      <p:cBhvr>
                                        <p:cTn id="50" dur="1" fill="hold">
                                          <p:stCondLst>
                                            <p:cond delay="0"/>
                                          </p:stCondLst>
                                        </p:cTn>
                                        <p:tgtEl>
                                          <p:spTgt spid="227"/>
                                        </p:tgtEl>
                                        <p:attrNameLst>
                                          <p:attrName>style.visibility</p:attrName>
                                        </p:attrNameLst>
                                      </p:cBhvr>
                                      <p:to>
                                        <p:strVal val="visible"/>
                                      </p:to>
                                    </p:set>
                                  </p:childTnLst>
                                </p:cTn>
                              </p:par>
                            </p:childTnLst>
                          </p:cTn>
                        </p:par>
                        <p:par>
                          <p:cTn id="51" fill="hold">
                            <p:stCondLst>
                              <p:cond delay="22500"/>
                            </p:stCondLst>
                            <p:childTnLst>
                              <p:par>
                                <p:cTn id="52" presetID="1" presetClass="entr" presetSubtype="0" fill="hold" grpId="0" nodeType="afterEffect">
                                  <p:stCondLst>
                                    <p:cond delay="1500"/>
                                  </p:stCondLst>
                                  <p:childTnLst>
                                    <p:set>
                                      <p:cBhvr>
                                        <p:cTn id="53" dur="1" fill="hold">
                                          <p:stCondLst>
                                            <p:cond delay="0"/>
                                          </p:stCondLst>
                                        </p:cTn>
                                        <p:tgtEl>
                                          <p:spTgt spid="18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66"/>
                                        </p:tgtEl>
                                      </p:cBhvr>
                                    </p:animEffect>
                                    <p:animScale>
                                      <p:cBhvr>
                                        <p:cTn id="58" dur="250" autoRev="1" fill="hold"/>
                                        <p:tgtEl>
                                          <p:spTgt spid="66"/>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4" name="Puzzle sol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181" grpId="0" animBg="1"/>
      <p:bldP spid="182" grpId="0" animBg="1"/>
      <p:bldP spid="185" grpId="0" animBg="1"/>
      <p:bldP spid="186" grpId="0" animBg="1"/>
      <p:bldP spid="188" grpId="0" animBg="1"/>
      <p:bldP spid="189" grpId="0" animBg="1"/>
      <p:bldP spid="223" grpId="0" animBg="1"/>
      <p:bldP spid="225" grpId="0" animBg="1"/>
      <p:bldP spid="226" grpId="0" animBg="1"/>
      <p:bldP spid="227" grpId="0" animBg="1"/>
      <p:bldP spid="228" grpId="0" animBg="1"/>
      <p:bldP spid="229" grpId="0" animBg="1"/>
      <p:bldP spid="230" grpId="0" animBg="1"/>
      <p:bldP spid="231" grpId="0" animBg="1"/>
      <p:bldP spid="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719" y="1015965"/>
            <a:ext cx="1136850"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 </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35" name="Group 14"/>
          <p:cNvGrpSpPr>
            <a:grpSpLocks/>
          </p:cNvGrpSpPr>
          <p:nvPr/>
        </p:nvGrpSpPr>
        <p:grpSpPr bwMode="auto">
          <a:xfrm>
            <a:off x="272543" y="231854"/>
            <a:ext cx="672241" cy="674574"/>
            <a:chOff x="566" y="4031"/>
            <a:chExt cx="288" cy="289"/>
          </a:xfrm>
        </p:grpSpPr>
        <p:sp>
          <p:nvSpPr>
            <p:cNvPr id="4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51"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2062941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eel Spin 1.wav"/>
          </p:stSnd>
        </p:sndAc>
      </p:transition>
    </mc:Choice>
    <mc:Fallback xmlns="">
      <p:transition spd="slow">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00016" y="1975104"/>
            <a:ext cx="5100820" cy="923330"/>
          </a:xfrm>
          <a:prstGeom prst="rect">
            <a:avLst/>
          </a:prstGeom>
          <a:noFill/>
        </p:spPr>
        <p:txBody>
          <a:bodyPr wrap="none" rtlCol="0">
            <a:spAutoFit/>
          </a:bodyPr>
          <a:lstStyle/>
          <a:p>
            <a:r>
              <a:rPr lang="ru-RU" sz="5400" dirty="0" smtClean="0">
                <a:solidFill>
                  <a:schemeClr val="bg1"/>
                </a:solidFill>
              </a:rPr>
              <a:t>Спасибо за игру!</a:t>
            </a:r>
            <a:endParaRPr lang="en-US" sz="5400" dirty="0">
              <a:solidFill>
                <a:schemeClr val="bg1"/>
              </a:solidFill>
            </a:endParaRPr>
          </a:p>
        </p:txBody>
      </p:sp>
    </p:spTree>
    <p:extLst>
      <p:ext uri="{BB962C8B-B14F-4D97-AF65-F5344CB8AC3E}">
        <p14:creationId xmlns:p14="http://schemas.microsoft.com/office/powerpoint/2010/main" val="205330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 Box 4"/>
          <p:cNvSpPr txBox="1">
            <a:spLocks noChangeArrowheads="1"/>
          </p:cNvSpPr>
          <p:nvPr/>
        </p:nvSpPr>
        <p:spPr bwMode="auto">
          <a:xfrm>
            <a:off x="2954361"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4"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5"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6"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7"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8"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39"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1"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2" name="Text Box 4"/>
          <p:cNvSpPr txBox="1">
            <a:spLocks noChangeArrowheads="1"/>
          </p:cNvSpPr>
          <p:nvPr/>
        </p:nvSpPr>
        <p:spPr bwMode="auto">
          <a:xfrm>
            <a:off x="92599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4"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5"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6"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7"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8"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49"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0"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1"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 name="TextBox 1"/>
          <p:cNvSpPr txBox="1"/>
          <p:nvPr/>
        </p:nvSpPr>
        <p:spPr>
          <a:xfrm>
            <a:off x="5261854" y="28300"/>
            <a:ext cx="3741730" cy="76944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ru-RU" sz="4400" dirty="0" smtClean="0">
                <a:solidFill>
                  <a:schemeClr val="bg1"/>
                </a:solidFill>
                <a:latin typeface="Arial Black" panose="020B0A04020102020204" pitchFamily="34" charset="0"/>
              </a:rPr>
              <a:t>РАЗМИНКА</a:t>
            </a:r>
            <a:endParaRPr lang="en-US" sz="4400" dirty="0">
              <a:solidFill>
                <a:schemeClr val="bg1"/>
              </a:solidFill>
              <a:latin typeface="Arial Black" panose="020B0A04020102020204" pitchFamily="34" charset="0"/>
            </a:endParaRPr>
          </a:p>
        </p:txBody>
      </p:sp>
      <p:sp>
        <p:nvSpPr>
          <p:cNvPr id="3" name="TextBox 2"/>
          <p:cNvSpPr txBox="1"/>
          <p:nvPr/>
        </p:nvSpPr>
        <p:spPr>
          <a:xfrm>
            <a:off x="50293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000" b="1" dirty="0" smtClean="0">
                <a:solidFill>
                  <a:schemeClr val="bg1"/>
                </a:solidFill>
                <a:latin typeface="Arial" panose="020B0604020202020204" pitchFamily="34" charset="0"/>
                <a:cs typeface="Arial" panose="020B0604020202020204" pitchFamily="34" charset="0"/>
              </a:rPr>
              <a:t>ЛИТЕРАТУРА</a:t>
            </a:r>
            <a:endParaRPr lang="en-US" sz="2400" b="1" dirty="0">
              <a:solidFill>
                <a:schemeClr val="bg1"/>
              </a:solidFill>
              <a:latin typeface="Arial" panose="020B0604020202020204" pitchFamily="34" charset="0"/>
              <a:cs typeface="Arial" panose="020B0604020202020204" pitchFamily="34" charset="0"/>
            </a:endParaRPr>
          </a:p>
        </p:txBody>
      </p:sp>
      <p:sp>
        <p:nvSpPr>
          <p:cNvPr id="65" name="Text Box 4"/>
          <p:cNvSpPr txBox="1">
            <a:spLocks noChangeArrowheads="1"/>
          </p:cNvSpPr>
          <p:nvPr/>
        </p:nvSpPr>
        <p:spPr bwMode="auto">
          <a:xfrm>
            <a:off x="20650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С</a:t>
            </a:r>
            <a:endParaRPr lang="en-US" sz="8000" spc="-300" dirty="0">
              <a:effectLst/>
              <a:latin typeface="Impact" panose="020B0806030902050204" pitchFamily="34" charset="0"/>
            </a:endParaRPr>
          </a:p>
        </p:txBody>
      </p:sp>
      <p:sp>
        <p:nvSpPr>
          <p:cNvPr id="68" name="Text Box 4"/>
          <p:cNvSpPr txBox="1">
            <a:spLocks noChangeArrowheads="1"/>
          </p:cNvSpPr>
          <p:nvPr/>
        </p:nvSpPr>
        <p:spPr bwMode="auto">
          <a:xfrm>
            <a:off x="29667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4"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7"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181"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182"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Г</a:t>
            </a:r>
            <a:endParaRPr lang="en-US" sz="8000" dirty="0">
              <a:effectLst/>
              <a:latin typeface="Impact" panose="020B0806030902050204" pitchFamily="34" charset="0"/>
            </a:endParaRPr>
          </a:p>
        </p:txBody>
      </p:sp>
      <p:sp>
        <p:nvSpPr>
          <p:cNvPr id="185" name="Text Box 4"/>
          <p:cNvSpPr txBox="1">
            <a:spLocks noChangeArrowheads="1"/>
          </p:cNvSpPr>
          <p:nvPr/>
        </p:nvSpPr>
        <p:spPr bwMode="auto">
          <a:xfrm>
            <a:off x="5662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186" name="Text Box 4"/>
          <p:cNvSpPr txBox="1">
            <a:spLocks noChangeArrowheads="1"/>
          </p:cNvSpPr>
          <p:nvPr/>
        </p:nvSpPr>
        <p:spPr bwMode="auto">
          <a:xfrm>
            <a:off x="655107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188" name="Text Box 4"/>
          <p:cNvSpPr txBox="1">
            <a:spLocks noChangeArrowheads="1"/>
          </p:cNvSpPr>
          <p:nvPr/>
        </p:nvSpPr>
        <p:spPr bwMode="auto">
          <a:xfrm>
            <a:off x="834558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И</a:t>
            </a:r>
            <a:endParaRPr lang="en-US" sz="8000" dirty="0">
              <a:effectLst/>
              <a:latin typeface="Impact" panose="020B0806030902050204" pitchFamily="34" charset="0"/>
            </a:endParaRPr>
          </a:p>
        </p:txBody>
      </p:sp>
      <p:sp>
        <p:nvSpPr>
          <p:cNvPr id="189" name="Text Box 4"/>
          <p:cNvSpPr txBox="1">
            <a:spLocks noChangeArrowheads="1"/>
          </p:cNvSpPr>
          <p:nvPr/>
        </p:nvSpPr>
        <p:spPr bwMode="auto">
          <a:xfrm>
            <a:off x="9259986" y="2806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Ч</a:t>
            </a:r>
            <a:endParaRPr lang="en-US" sz="8000" dirty="0">
              <a:effectLst/>
              <a:latin typeface="Impact" panose="020B0806030902050204" pitchFamily="34" charset="0"/>
            </a:endParaRPr>
          </a:p>
        </p:txBody>
      </p:sp>
      <p:sp>
        <p:nvSpPr>
          <p:cNvPr id="225" name="Text Box 4"/>
          <p:cNvSpPr txBox="1">
            <a:spLocks noChangeArrowheads="1"/>
          </p:cNvSpPr>
          <p:nvPr/>
        </p:nvSpPr>
        <p:spPr bwMode="auto">
          <a:xfrm>
            <a:off x="38557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226" name="Text Box 4"/>
          <p:cNvSpPr txBox="1">
            <a:spLocks noChangeArrowheads="1"/>
          </p:cNvSpPr>
          <p:nvPr/>
        </p:nvSpPr>
        <p:spPr bwMode="auto">
          <a:xfrm>
            <a:off x="4757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И</a:t>
            </a:r>
            <a:endParaRPr lang="en-US" sz="8000" dirty="0">
              <a:effectLst/>
              <a:latin typeface="Impact" panose="020B0806030902050204" pitchFamily="34" charset="0"/>
            </a:endParaRPr>
          </a:p>
        </p:txBody>
      </p:sp>
      <p:sp>
        <p:nvSpPr>
          <p:cNvPr id="227" name="Text Box 4"/>
          <p:cNvSpPr txBox="1">
            <a:spLocks noChangeArrowheads="1"/>
          </p:cNvSpPr>
          <p:nvPr/>
        </p:nvSpPr>
        <p:spPr bwMode="auto">
          <a:xfrm>
            <a:off x="56464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Б</a:t>
            </a:r>
            <a:endParaRPr lang="en-US" sz="8000" dirty="0">
              <a:effectLst/>
              <a:latin typeface="Impact" panose="020B0806030902050204" pitchFamily="34" charset="0"/>
            </a:endParaRPr>
          </a:p>
        </p:txBody>
      </p:sp>
      <p:sp>
        <p:nvSpPr>
          <p:cNvPr id="228" name="Text Box 4"/>
          <p:cNvSpPr txBox="1">
            <a:spLocks noChangeArrowheads="1"/>
          </p:cNvSpPr>
          <p:nvPr/>
        </p:nvSpPr>
        <p:spPr bwMode="auto">
          <a:xfrm>
            <a:off x="6551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229" name="Text Box 4"/>
          <p:cNvSpPr txBox="1">
            <a:spLocks noChangeArrowheads="1"/>
          </p:cNvSpPr>
          <p:nvPr/>
        </p:nvSpPr>
        <p:spPr bwMode="auto">
          <a:xfrm>
            <a:off x="744007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230" name="Text Box 4"/>
          <p:cNvSpPr txBox="1">
            <a:spLocks noChangeArrowheads="1"/>
          </p:cNvSpPr>
          <p:nvPr/>
        </p:nvSpPr>
        <p:spPr bwMode="auto">
          <a:xfrm>
            <a:off x="8345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231" name="Text Box 4"/>
          <p:cNvSpPr txBox="1">
            <a:spLocks noChangeArrowheads="1"/>
          </p:cNvSpPr>
          <p:nvPr/>
        </p:nvSpPr>
        <p:spPr bwMode="auto">
          <a:xfrm>
            <a:off x="92345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232" name="Text Box 4"/>
          <p:cNvSpPr txBox="1">
            <a:spLocks noChangeArrowheads="1"/>
          </p:cNvSpPr>
          <p:nvPr/>
        </p:nvSpPr>
        <p:spPr bwMode="auto">
          <a:xfrm>
            <a:off x="10148986"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sp>
        <p:nvSpPr>
          <p:cNvPr id="252" name="TextBox 251"/>
          <p:cNvSpPr txBox="1"/>
          <p:nvPr/>
        </p:nvSpPr>
        <p:spPr>
          <a:xfrm>
            <a:off x="6091490" y="874498"/>
            <a:ext cx="243881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200" u="sng" dirty="0" smtClean="0">
                <a:solidFill>
                  <a:prstClr val="white"/>
                </a:solidFill>
                <a:latin typeface="Arial Black" panose="020B0A04020102020204" pitchFamily="34" charset="0"/>
              </a:rPr>
              <a:t>НАЧАТЬ</a:t>
            </a:r>
            <a:endParaRPr lang="en-US" sz="3200" u="sng" dirty="0">
              <a:solidFill>
                <a:prstClr val="white"/>
              </a:solidFill>
              <a:latin typeface="Arial Black" panose="020B0A04020102020204" pitchFamily="34" charset="0"/>
            </a:endParaRPr>
          </a:p>
        </p:txBody>
      </p:sp>
      <p:sp>
        <p:nvSpPr>
          <p:cNvPr id="253" name="Text Box 4"/>
          <p:cNvSpPr txBox="1">
            <a:spLocks noChangeArrowheads="1"/>
          </p:cNvSpPr>
          <p:nvPr/>
        </p:nvSpPr>
        <p:spPr bwMode="auto">
          <a:xfrm>
            <a:off x="29540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4" name="Text Box 4"/>
          <p:cNvSpPr txBox="1">
            <a:spLocks noChangeArrowheads="1"/>
          </p:cNvSpPr>
          <p:nvPr/>
        </p:nvSpPr>
        <p:spPr bwMode="auto">
          <a:xfrm>
            <a:off x="38557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5" name="Text Box 4"/>
          <p:cNvSpPr txBox="1">
            <a:spLocks noChangeArrowheads="1"/>
          </p:cNvSpPr>
          <p:nvPr/>
        </p:nvSpPr>
        <p:spPr bwMode="auto">
          <a:xfrm>
            <a:off x="4757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6" name="Text Box 4"/>
          <p:cNvSpPr txBox="1">
            <a:spLocks noChangeArrowheads="1"/>
          </p:cNvSpPr>
          <p:nvPr/>
        </p:nvSpPr>
        <p:spPr bwMode="auto">
          <a:xfrm>
            <a:off x="5646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7" name="Text Box 4"/>
          <p:cNvSpPr txBox="1">
            <a:spLocks noChangeArrowheads="1"/>
          </p:cNvSpPr>
          <p:nvPr/>
        </p:nvSpPr>
        <p:spPr bwMode="auto">
          <a:xfrm>
            <a:off x="6551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8" name="Text Box 4"/>
          <p:cNvSpPr txBox="1">
            <a:spLocks noChangeArrowheads="1"/>
          </p:cNvSpPr>
          <p:nvPr/>
        </p:nvSpPr>
        <p:spPr bwMode="auto">
          <a:xfrm>
            <a:off x="7440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59" name="Text Box 4"/>
          <p:cNvSpPr txBox="1">
            <a:spLocks noChangeArrowheads="1"/>
          </p:cNvSpPr>
          <p:nvPr/>
        </p:nvSpPr>
        <p:spPr bwMode="auto">
          <a:xfrm>
            <a:off x="8345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0" name="Text Box 4"/>
          <p:cNvSpPr txBox="1">
            <a:spLocks noChangeArrowheads="1"/>
          </p:cNvSpPr>
          <p:nvPr/>
        </p:nvSpPr>
        <p:spPr bwMode="auto">
          <a:xfrm>
            <a:off x="9234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263" name="Text Box 4"/>
          <p:cNvSpPr txBox="1">
            <a:spLocks noChangeArrowheads="1"/>
          </p:cNvSpPr>
          <p:nvPr/>
        </p:nvSpPr>
        <p:spPr bwMode="auto">
          <a:xfrm>
            <a:off x="29540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Л</a:t>
            </a:r>
            <a:endParaRPr lang="en-US" sz="8000" spc="-300" dirty="0">
              <a:effectLst/>
              <a:latin typeface="Impact" panose="020B0806030902050204" pitchFamily="34" charset="0"/>
            </a:endParaRPr>
          </a:p>
        </p:txBody>
      </p:sp>
      <p:sp>
        <p:nvSpPr>
          <p:cNvPr id="264" name="Text Box 4"/>
          <p:cNvSpPr txBox="1">
            <a:spLocks noChangeArrowheads="1"/>
          </p:cNvSpPr>
          <p:nvPr/>
        </p:nvSpPr>
        <p:spPr bwMode="auto">
          <a:xfrm>
            <a:off x="38557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265" name="Text Box 4"/>
          <p:cNvSpPr txBox="1">
            <a:spLocks noChangeArrowheads="1"/>
          </p:cNvSpPr>
          <p:nvPr/>
        </p:nvSpPr>
        <p:spPr bwMode="auto">
          <a:xfrm>
            <a:off x="4757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К</a:t>
            </a:r>
            <a:endParaRPr lang="en-US" sz="8000" dirty="0">
              <a:effectLst/>
              <a:latin typeface="Impact" panose="020B0806030902050204" pitchFamily="34" charset="0"/>
            </a:endParaRPr>
          </a:p>
        </p:txBody>
      </p:sp>
      <p:sp>
        <p:nvSpPr>
          <p:cNvPr id="266" name="Text Box 4"/>
          <p:cNvSpPr txBox="1">
            <a:spLocks noChangeArrowheads="1"/>
          </p:cNvSpPr>
          <p:nvPr/>
        </p:nvSpPr>
        <p:spPr bwMode="auto">
          <a:xfrm>
            <a:off x="564642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С</a:t>
            </a:r>
            <a:endParaRPr lang="en-US" sz="8000" dirty="0">
              <a:effectLst/>
              <a:latin typeface="Impact" panose="020B0806030902050204" pitchFamily="34" charset="0"/>
            </a:endParaRPr>
          </a:p>
        </p:txBody>
      </p:sp>
      <p:sp>
        <p:nvSpPr>
          <p:cNvPr id="267" name="Text Box 4"/>
          <p:cNvSpPr txBox="1">
            <a:spLocks noChangeArrowheads="1"/>
          </p:cNvSpPr>
          <p:nvPr/>
        </p:nvSpPr>
        <p:spPr bwMode="auto">
          <a:xfrm>
            <a:off x="6551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68" name="Text Box 4"/>
          <p:cNvSpPr txBox="1">
            <a:spLocks noChangeArrowheads="1"/>
          </p:cNvSpPr>
          <p:nvPr/>
        </p:nvSpPr>
        <p:spPr bwMode="auto">
          <a:xfrm>
            <a:off x="74400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Н</a:t>
            </a:r>
            <a:endParaRPr lang="en-US" sz="8000" dirty="0">
              <a:effectLst/>
              <a:latin typeface="Impact" panose="020B0806030902050204" pitchFamily="34" charset="0"/>
            </a:endParaRPr>
          </a:p>
        </p:txBody>
      </p:sp>
      <p:sp>
        <p:nvSpPr>
          <p:cNvPr id="269" name="Text Box 4"/>
          <p:cNvSpPr txBox="1">
            <a:spLocks noChangeArrowheads="1"/>
          </p:cNvSpPr>
          <p:nvPr/>
        </p:nvSpPr>
        <p:spPr bwMode="auto">
          <a:xfrm>
            <a:off x="8345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270" name="Text Box 4"/>
          <p:cNvSpPr txBox="1">
            <a:spLocks noChangeArrowheads="1"/>
          </p:cNvSpPr>
          <p:nvPr/>
        </p:nvSpPr>
        <p:spPr bwMode="auto">
          <a:xfrm>
            <a:off x="9234586"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302" name="Text Box 4"/>
          <p:cNvSpPr txBox="1">
            <a:spLocks noChangeArrowheads="1"/>
          </p:cNvSpPr>
          <p:nvPr/>
        </p:nvSpPr>
        <p:spPr bwMode="auto">
          <a:xfrm>
            <a:off x="20713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304" name="Text Box 4"/>
          <p:cNvSpPr txBox="1">
            <a:spLocks noChangeArrowheads="1"/>
          </p:cNvSpPr>
          <p:nvPr/>
        </p:nvSpPr>
        <p:spPr bwMode="auto">
          <a:xfrm>
            <a:off x="2071374" y="16765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293" name="Text Box 4"/>
          <p:cNvSpPr txBox="1">
            <a:spLocks noChangeArrowheads="1"/>
          </p:cNvSpPr>
          <p:nvPr/>
        </p:nvSpPr>
        <p:spPr bwMode="auto">
          <a:xfrm>
            <a:off x="2954024" y="39498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spc="-300" dirty="0" smtClean="0">
                <a:latin typeface="Impact" panose="020B0806030902050204" pitchFamily="34" charset="0"/>
              </a:rPr>
              <a:t>Г</a:t>
            </a:r>
            <a:endParaRPr lang="en-US" sz="8000" spc="-300" dirty="0">
              <a:effectLst/>
              <a:latin typeface="Impact" panose="020B0806030902050204" pitchFamily="34" charset="0"/>
            </a:endParaRPr>
          </a:p>
        </p:txBody>
      </p:sp>
      <p:sp>
        <p:nvSpPr>
          <p:cNvPr id="125" name="Text Box 4"/>
          <p:cNvSpPr txBox="1">
            <a:spLocks noChangeArrowheads="1"/>
          </p:cNvSpPr>
          <p:nvPr/>
        </p:nvSpPr>
        <p:spPr bwMode="auto">
          <a:xfrm>
            <a:off x="14266061" y="7093043"/>
            <a:ext cx="342900" cy="260056"/>
          </a:xfrm>
          <a:prstGeom prst="rect">
            <a:avLst/>
          </a:prstGeom>
          <a:solidFill>
            <a:schemeClr val="bg1">
              <a:alpha val="0"/>
            </a:schemeClr>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5400" dirty="0">
              <a:effectLst/>
              <a:latin typeface="Impact" panose="020B0806030902050204" pitchFamily="34" charset="0"/>
            </a:endParaRPr>
          </a:p>
        </p:txBody>
      </p:sp>
      <p:sp>
        <p:nvSpPr>
          <p:cNvPr id="128" name="Text Box 4"/>
          <p:cNvSpPr txBox="1">
            <a:spLocks noChangeArrowheads="1"/>
          </p:cNvSpPr>
          <p:nvPr/>
        </p:nvSpPr>
        <p:spPr bwMode="auto">
          <a:xfrm>
            <a:off x="7455312" y="2794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endParaRPr lang="en-US" sz="8000" dirty="0">
              <a:effectLst/>
              <a:latin typeface="Impact" panose="020B0806030902050204" pitchFamily="34" charset="0"/>
            </a:endParaRPr>
          </a:p>
        </p:txBody>
      </p:sp>
      <p:sp>
        <p:nvSpPr>
          <p:cNvPr id="129" name="Text Box 4"/>
          <p:cNvSpPr txBox="1">
            <a:spLocks noChangeArrowheads="1"/>
          </p:cNvSpPr>
          <p:nvPr/>
        </p:nvSpPr>
        <p:spPr bwMode="auto">
          <a:xfrm>
            <a:off x="7455312" y="2794356"/>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59248" y="5538324"/>
            <a:ext cx="793975" cy="793975"/>
          </a:xfrm>
          <a:prstGeom prst="rect">
            <a:avLst/>
          </a:prstGeom>
        </p:spPr>
      </p:pic>
      <p:sp>
        <p:nvSpPr>
          <p:cNvPr id="130" name="Text Box 71"/>
          <p:cNvSpPr txBox="1">
            <a:spLocks noChangeArrowheads="1"/>
          </p:cNvSpPr>
          <p:nvPr/>
        </p:nvSpPr>
        <p:spPr bwMode="auto">
          <a:xfrm>
            <a:off x="13243495" y="6371157"/>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ВЕРНО</a:t>
            </a:r>
            <a:endParaRPr lang="en-US" altLang="en-US" sz="1400" dirty="0">
              <a:solidFill>
                <a:prstClr val="white"/>
              </a:solidFill>
            </a:endParaRPr>
          </a:p>
        </p:txBody>
      </p:sp>
      <p:grpSp>
        <p:nvGrpSpPr>
          <p:cNvPr id="131" name="Group 14"/>
          <p:cNvGrpSpPr>
            <a:grpSpLocks/>
          </p:cNvGrpSpPr>
          <p:nvPr/>
        </p:nvGrpSpPr>
        <p:grpSpPr bwMode="auto">
          <a:xfrm rot="10800000">
            <a:off x="13675008" y="260883"/>
            <a:ext cx="672241" cy="674574"/>
            <a:chOff x="566" y="4031"/>
            <a:chExt cx="288" cy="289"/>
          </a:xfrm>
        </p:grpSpPr>
        <p:sp>
          <p:nvSpPr>
            <p:cNvPr id="132"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3"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34" name="Oval 17">
              <a:hlinkClick r:id="rId9"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35" name="TextBox 134"/>
          <p:cNvSpPr txBox="1"/>
          <p:nvPr/>
        </p:nvSpPr>
        <p:spPr>
          <a:xfrm>
            <a:off x="13240385" y="985485"/>
            <a:ext cx="1412566"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Вернуться к</a:t>
            </a:r>
            <a:endParaRPr lang="en-US" sz="1400" dirty="0" smtClean="0">
              <a:solidFill>
                <a:prstClr val="white"/>
              </a:solidFill>
              <a:latin typeface="Arial Black" panose="020B0A04020102020204" pitchFamily="34" charset="0"/>
              <a:cs typeface="Arial" panose="020B0604020202020204" pitchFamily="34" charset="0"/>
            </a:endParaRPr>
          </a:p>
          <a:p>
            <a:pPr algn="ctr"/>
            <a:r>
              <a:rPr lang="ru-RU" sz="1400" dirty="0" smtClean="0">
                <a:solidFill>
                  <a:prstClr val="white"/>
                </a:solidFill>
                <a:latin typeface="Arial Black" panose="020B0A04020102020204" pitchFamily="34" charset="0"/>
                <a:cs typeface="Arial" panose="020B0604020202020204" pitchFamily="34" charset="0"/>
              </a:rPr>
              <a:t>РАУНДУ</a:t>
            </a:r>
            <a:r>
              <a:rPr lang="en-US" sz="1400" dirty="0" smtClean="0">
                <a:solidFill>
                  <a:prstClr val="white"/>
                </a:solidFill>
                <a:latin typeface="Arial Black" panose="020B0A04020102020204" pitchFamily="34" charset="0"/>
                <a:cs typeface="Arial" panose="020B0604020202020204" pitchFamily="34" charset="0"/>
              </a:rPr>
              <a:t> 1</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942315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2"/>
                                        </p:tgtEl>
                                      </p:cBhvr>
                                    </p:animEffect>
                                    <p:set>
                                      <p:cBhvr>
                                        <p:cTn id="7" dur="1" fill="hold">
                                          <p:stCondLst>
                                            <p:cond delay="499"/>
                                          </p:stCondLst>
                                        </p:cTn>
                                        <p:tgtEl>
                                          <p:spTgt spid="252"/>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oss Up Music.wav"/>
                                        </p:tgtEl>
                                      </p:cMediaNode>
                                    </p:audio>
                                  </p:subTnLst>
                                </p:cTn>
                              </p:par>
                            </p:childTnLst>
                          </p:cTn>
                        </p:par>
                        <p:par>
                          <p:cTn id="10" fill="hold">
                            <p:stCondLst>
                              <p:cond delay="500"/>
                            </p:stCondLst>
                            <p:childTnLst>
                              <p:par>
                                <p:cTn id="11" presetID="1" presetClass="entr" presetSubtype="0" fill="hold" grpId="0" nodeType="afterEffect">
                                  <p:stCondLst>
                                    <p:cond delay="1500"/>
                                  </p:stCondLst>
                                  <p:childTnLst>
                                    <p:set>
                                      <p:cBhvr>
                                        <p:cTn id="12" dur="1" fill="hold">
                                          <p:stCondLst>
                                            <p:cond delay="0"/>
                                          </p:stCondLst>
                                        </p:cTn>
                                        <p:tgtEl>
                                          <p:spTgt spid="26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500"/>
                                  </p:stCondLst>
                                  <p:childTnLst>
                                    <p:set>
                                      <p:cBhvr>
                                        <p:cTn id="15" dur="1" fill="hold">
                                          <p:stCondLst>
                                            <p:cond delay="0"/>
                                          </p:stCondLst>
                                        </p:cTn>
                                        <p:tgtEl>
                                          <p:spTgt spid="229"/>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1500"/>
                                  </p:stCondLst>
                                  <p:childTnLst>
                                    <p:set>
                                      <p:cBhvr>
                                        <p:cTn id="18" dur="1" fill="hold">
                                          <p:stCondLst>
                                            <p:cond delay="0"/>
                                          </p:stCondLst>
                                        </p:cTn>
                                        <p:tgtEl>
                                          <p:spTgt spid="68"/>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500"/>
                                  </p:stCondLst>
                                  <p:childTnLst>
                                    <p:set>
                                      <p:cBhvr>
                                        <p:cTn id="21" dur="1" fill="hold">
                                          <p:stCondLst>
                                            <p:cond delay="0"/>
                                          </p:stCondLst>
                                        </p:cTn>
                                        <p:tgtEl>
                                          <p:spTgt spid="293"/>
                                        </p:tgtEl>
                                        <p:attrNameLst>
                                          <p:attrName>style.visibility</p:attrName>
                                        </p:attrNameLst>
                                      </p:cBhvr>
                                      <p:to>
                                        <p:strVal val="visible"/>
                                      </p:to>
                                    </p:set>
                                  </p:childTnLst>
                                </p:cTn>
                              </p:par>
                            </p:childTnLst>
                          </p:cTn>
                        </p:par>
                        <p:par>
                          <p:cTn id="22" fill="hold">
                            <p:stCondLst>
                              <p:cond delay="6500"/>
                            </p:stCondLst>
                            <p:childTnLst>
                              <p:par>
                                <p:cTn id="23" presetID="1" presetClass="entr" presetSubtype="0" fill="hold" grpId="0" nodeType="afterEffect">
                                  <p:stCondLst>
                                    <p:cond delay="1500"/>
                                  </p:stCondLst>
                                  <p:childTnLst>
                                    <p:set>
                                      <p:cBhvr>
                                        <p:cTn id="24" dur="1" fill="hold">
                                          <p:stCondLst>
                                            <p:cond delay="0"/>
                                          </p:stCondLst>
                                        </p:cTn>
                                        <p:tgtEl>
                                          <p:spTgt spid="182"/>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grpId="0" nodeType="afterEffect">
                                  <p:stCondLst>
                                    <p:cond delay="1500"/>
                                  </p:stCondLst>
                                  <p:childTnLst>
                                    <p:set>
                                      <p:cBhvr>
                                        <p:cTn id="27" dur="1" fill="hold">
                                          <p:stCondLst>
                                            <p:cond delay="0"/>
                                          </p:stCondLst>
                                        </p:cTn>
                                        <p:tgtEl>
                                          <p:spTgt spid="304"/>
                                        </p:tgtEl>
                                        <p:attrNameLst>
                                          <p:attrName>style.visibility</p:attrName>
                                        </p:attrNameLst>
                                      </p:cBhvr>
                                      <p:to>
                                        <p:strVal val="visible"/>
                                      </p:to>
                                    </p:set>
                                  </p:childTnLst>
                                </p:cTn>
                              </p:par>
                            </p:childTnLst>
                          </p:cTn>
                        </p:par>
                        <p:par>
                          <p:cTn id="28" fill="hold">
                            <p:stCondLst>
                              <p:cond delay="9500"/>
                            </p:stCondLst>
                            <p:childTnLst>
                              <p:par>
                                <p:cTn id="29" presetID="1" presetClass="entr" presetSubtype="0" fill="hold" grpId="0" nodeType="afterEffect">
                                  <p:stCondLst>
                                    <p:cond delay="1500"/>
                                  </p:stCondLst>
                                  <p:childTnLst>
                                    <p:set>
                                      <p:cBhvr>
                                        <p:cTn id="30" dur="1" fill="hold">
                                          <p:stCondLst>
                                            <p:cond delay="0"/>
                                          </p:stCondLst>
                                        </p:cTn>
                                        <p:tgtEl>
                                          <p:spTgt spid="188"/>
                                        </p:tgtEl>
                                        <p:attrNameLst>
                                          <p:attrName>style.visibility</p:attrName>
                                        </p:attrNameLst>
                                      </p:cBhvr>
                                      <p:to>
                                        <p:strVal val="visible"/>
                                      </p:to>
                                    </p:set>
                                  </p:childTnLst>
                                </p:cTn>
                              </p:par>
                            </p:childTnLst>
                          </p:cTn>
                        </p:par>
                        <p:par>
                          <p:cTn id="31" fill="hold">
                            <p:stCondLst>
                              <p:cond delay="11000"/>
                            </p:stCondLst>
                            <p:childTnLst>
                              <p:par>
                                <p:cTn id="32" presetID="1" presetClass="entr" presetSubtype="0" fill="hold" grpId="0" nodeType="afterEffect">
                                  <p:stCondLst>
                                    <p:cond delay="1500"/>
                                  </p:stCondLst>
                                  <p:childTnLst>
                                    <p:set>
                                      <p:cBhvr>
                                        <p:cTn id="33" dur="1" fill="hold">
                                          <p:stCondLst>
                                            <p:cond delay="0"/>
                                          </p:stCondLst>
                                        </p:cTn>
                                        <p:tgtEl>
                                          <p:spTgt spid="228"/>
                                        </p:tgtEl>
                                        <p:attrNameLst>
                                          <p:attrName>style.visibility</p:attrName>
                                        </p:attrNameLst>
                                      </p:cBhvr>
                                      <p:to>
                                        <p:strVal val="visible"/>
                                      </p:to>
                                    </p:set>
                                  </p:childTnLst>
                                </p:cTn>
                              </p:par>
                            </p:childTnLst>
                          </p:cTn>
                        </p:par>
                        <p:par>
                          <p:cTn id="34" fill="hold">
                            <p:stCondLst>
                              <p:cond delay="12500"/>
                            </p:stCondLst>
                            <p:childTnLst>
                              <p:par>
                                <p:cTn id="35" presetID="1" presetClass="entr" presetSubtype="0" fill="hold" grpId="0" nodeType="afterEffect">
                                  <p:stCondLst>
                                    <p:cond delay="1500"/>
                                  </p:stCondLst>
                                  <p:childTnLst>
                                    <p:set>
                                      <p:cBhvr>
                                        <p:cTn id="36" dur="1" fill="hold">
                                          <p:stCondLst>
                                            <p:cond delay="0"/>
                                          </p:stCondLst>
                                        </p:cTn>
                                        <p:tgtEl>
                                          <p:spTgt spid="186"/>
                                        </p:tgtEl>
                                        <p:attrNameLst>
                                          <p:attrName>style.visibility</p:attrName>
                                        </p:attrNameLst>
                                      </p:cBhvr>
                                      <p:to>
                                        <p:strVal val="visible"/>
                                      </p:to>
                                    </p:set>
                                  </p:childTnLst>
                                </p:cTn>
                              </p:par>
                            </p:childTnLst>
                          </p:cTn>
                        </p:par>
                        <p:par>
                          <p:cTn id="37" fill="hold">
                            <p:stCondLst>
                              <p:cond delay="14000"/>
                            </p:stCondLst>
                            <p:childTnLst>
                              <p:par>
                                <p:cTn id="38" presetID="1" presetClass="entr" presetSubtype="0" fill="hold" grpId="0" nodeType="afterEffect">
                                  <p:stCondLst>
                                    <p:cond delay="1500"/>
                                  </p:stCondLst>
                                  <p:childTnLst>
                                    <p:set>
                                      <p:cBhvr>
                                        <p:cTn id="39" dur="1" fill="hold">
                                          <p:stCondLst>
                                            <p:cond delay="0"/>
                                          </p:stCondLst>
                                        </p:cTn>
                                        <p:tgtEl>
                                          <p:spTgt spid="264"/>
                                        </p:tgtEl>
                                        <p:attrNameLst>
                                          <p:attrName>style.visibility</p:attrName>
                                        </p:attrNameLst>
                                      </p:cBhvr>
                                      <p:to>
                                        <p:strVal val="visible"/>
                                      </p:to>
                                    </p:set>
                                  </p:childTnLst>
                                </p:cTn>
                              </p:par>
                            </p:childTnLst>
                          </p:cTn>
                        </p:par>
                        <p:par>
                          <p:cTn id="40" fill="hold">
                            <p:stCondLst>
                              <p:cond delay="15500"/>
                            </p:stCondLst>
                            <p:childTnLst>
                              <p:par>
                                <p:cTn id="41" presetID="1" presetClass="entr" presetSubtype="0" fill="hold" grpId="0" nodeType="afterEffect">
                                  <p:stCondLst>
                                    <p:cond delay="1500"/>
                                  </p:stCondLst>
                                  <p:childTnLst>
                                    <p:set>
                                      <p:cBhvr>
                                        <p:cTn id="42" dur="1" fill="hold">
                                          <p:stCondLst>
                                            <p:cond delay="0"/>
                                          </p:stCondLst>
                                        </p:cTn>
                                        <p:tgtEl>
                                          <p:spTgt spid="232"/>
                                        </p:tgtEl>
                                        <p:attrNameLst>
                                          <p:attrName>style.visibility</p:attrName>
                                        </p:attrNameLst>
                                      </p:cBhvr>
                                      <p:to>
                                        <p:strVal val="visible"/>
                                      </p:to>
                                    </p:set>
                                  </p:childTnLst>
                                </p:cTn>
                              </p:par>
                            </p:childTnLst>
                          </p:cTn>
                        </p:par>
                        <p:par>
                          <p:cTn id="43" fill="hold">
                            <p:stCondLst>
                              <p:cond delay="17000"/>
                            </p:stCondLst>
                            <p:childTnLst>
                              <p:par>
                                <p:cTn id="44" presetID="1" presetClass="entr" presetSubtype="0" fill="hold" grpId="0" nodeType="afterEffect">
                                  <p:stCondLst>
                                    <p:cond delay="1500"/>
                                  </p:stCondLst>
                                  <p:childTnLst>
                                    <p:set>
                                      <p:cBhvr>
                                        <p:cTn id="45" dur="1" fill="hold">
                                          <p:stCondLst>
                                            <p:cond delay="0"/>
                                          </p:stCondLst>
                                        </p:cTn>
                                        <p:tgtEl>
                                          <p:spTgt spid="266"/>
                                        </p:tgtEl>
                                        <p:attrNameLst>
                                          <p:attrName>style.visibility</p:attrName>
                                        </p:attrNameLst>
                                      </p:cBhvr>
                                      <p:to>
                                        <p:strVal val="visible"/>
                                      </p:to>
                                    </p:set>
                                  </p:childTnLst>
                                </p:cTn>
                              </p:par>
                            </p:childTnLst>
                          </p:cTn>
                        </p:par>
                        <p:par>
                          <p:cTn id="46" fill="hold">
                            <p:stCondLst>
                              <p:cond delay="18500"/>
                            </p:stCondLst>
                            <p:childTnLst>
                              <p:par>
                                <p:cTn id="47" presetID="1" presetClass="entr" presetSubtype="0" fill="hold" grpId="0" nodeType="afterEffect">
                                  <p:stCondLst>
                                    <p:cond delay="1500"/>
                                  </p:stCondLst>
                                  <p:childTnLst>
                                    <p:set>
                                      <p:cBhvr>
                                        <p:cTn id="48" dur="1" fill="hold">
                                          <p:stCondLst>
                                            <p:cond delay="0"/>
                                          </p:stCondLst>
                                        </p:cTn>
                                        <p:tgtEl>
                                          <p:spTgt spid="230"/>
                                        </p:tgtEl>
                                        <p:attrNameLst>
                                          <p:attrName>style.visibility</p:attrName>
                                        </p:attrNameLst>
                                      </p:cBhvr>
                                      <p:to>
                                        <p:strVal val="visible"/>
                                      </p:to>
                                    </p:set>
                                  </p:childTnLst>
                                </p:cTn>
                              </p:par>
                            </p:childTnLst>
                          </p:cTn>
                        </p:par>
                        <p:par>
                          <p:cTn id="49" fill="hold">
                            <p:stCondLst>
                              <p:cond delay="20000"/>
                            </p:stCondLst>
                            <p:childTnLst>
                              <p:par>
                                <p:cTn id="50" presetID="1" presetClass="entr" presetSubtype="0" fill="hold" grpId="0" nodeType="afterEffect">
                                  <p:stCondLst>
                                    <p:cond delay="1500"/>
                                  </p:stCondLst>
                                  <p:childTnLst>
                                    <p:set>
                                      <p:cBhvr>
                                        <p:cTn id="51" dur="1" fill="hold">
                                          <p:stCondLst>
                                            <p:cond delay="0"/>
                                          </p:stCondLst>
                                        </p:cTn>
                                        <p:tgtEl>
                                          <p:spTgt spid="181"/>
                                        </p:tgtEl>
                                        <p:attrNameLst>
                                          <p:attrName>style.visibility</p:attrName>
                                        </p:attrNameLst>
                                      </p:cBhvr>
                                      <p:to>
                                        <p:strVal val="visible"/>
                                      </p:to>
                                    </p:set>
                                  </p:childTnLst>
                                </p:cTn>
                              </p:par>
                            </p:childTnLst>
                          </p:cTn>
                        </p:par>
                        <p:par>
                          <p:cTn id="52" fill="hold">
                            <p:stCondLst>
                              <p:cond delay="21500"/>
                            </p:stCondLst>
                            <p:childTnLst>
                              <p:par>
                                <p:cTn id="53" presetID="1" presetClass="entr" presetSubtype="0" fill="hold" grpId="0" nodeType="afterEffect">
                                  <p:stCondLst>
                                    <p:cond delay="1500"/>
                                  </p:stCondLst>
                                  <p:childTnLst>
                                    <p:set>
                                      <p:cBhvr>
                                        <p:cTn id="54" dur="1" fill="hold">
                                          <p:stCondLst>
                                            <p:cond delay="0"/>
                                          </p:stCondLst>
                                        </p:cTn>
                                        <p:tgtEl>
                                          <p:spTgt spid="268"/>
                                        </p:tgtEl>
                                        <p:attrNameLst>
                                          <p:attrName>style.visibility</p:attrName>
                                        </p:attrNameLst>
                                      </p:cBhvr>
                                      <p:to>
                                        <p:strVal val="visible"/>
                                      </p:to>
                                    </p:set>
                                  </p:childTnLst>
                                </p:cTn>
                              </p:par>
                            </p:childTnLst>
                          </p:cTn>
                        </p:par>
                        <p:par>
                          <p:cTn id="55" fill="hold">
                            <p:stCondLst>
                              <p:cond delay="23000"/>
                            </p:stCondLst>
                            <p:childTnLst>
                              <p:par>
                                <p:cTn id="56" presetID="1" presetClass="entr" presetSubtype="0" fill="hold" grpId="0" nodeType="afterEffect">
                                  <p:stCondLst>
                                    <p:cond delay="1500"/>
                                  </p:stCondLst>
                                  <p:childTnLst>
                                    <p:set>
                                      <p:cBhvr>
                                        <p:cTn id="57" dur="1" fill="hold">
                                          <p:stCondLst>
                                            <p:cond delay="0"/>
                                          </p:stCondLst>
                                        </p:cTn>
                                        <p:tgtEl>
                                          <p:spTgt spid="189"/>
                                        </p:tgtEl>
                                        <p:attrNameLst>
                                          <p:attrName>style.visibility</p:attrName>
                                        </p:attrNameLst>
                                      </p:cBhvr>
                                      <p:to>
                                        <p:strVal val="visible"/>
                                      </p:to>
                                    </p:set>
                                  </p:childTnLst>
                                </p:cTn>
                              </p:par>
                            </p:childTnLst>
                          </p:cTn>
                        </p:par>
                        <p:par>
                          <p:cTn id="58" fill="hold">
                            <p:stCondLst>
                              <p:cond delay="24500"/>
                            </p:stCondLst>
                            <p:childTnLst>
                              <p:par>
                                <p:cTn id="59" presetID="1" presetClass="entr" presetSubtype="0" fill="hold" grpId="0" nodeType="afterEffect">
                                  <p:stCondLst>
                                    <p:cond delay="1500"/>
                                  </p:stCondLst>
                                  <p:childTnLst>
                                    <p:set>
                                      <p:cBhvr>
                                        <p:cTn id="60" dur="1" fill="hold">
                                          <p:stCondLst>
                                            <p:cond delay="0"/>
                                          </p:stCondLst>
                                        </p:cTn>
                                        <p:tgtEl>
                                          <p:spTgt spid="265"/>
                                        </p:tgtEl>
                                        <p:attrNameLst>
                                          <p:attrName>style.visibility</p:attrName>
                                        </p:attrNameLst>
                                      </p:cBhvr>
                                      <p:to>
                                        <p:strVal val="visible"/>
                                      </p:to>
                                    </p:set>
                                  </p:childTnLst>
                                </p:cTn>
                              </p:par>
                            </p:childTnLst>
                          </p:cTn>
                        </p:par>
                        <p:par>
                          <p:cTn id="61" fill="hold">
                            <p:stCondLst>
                              <p:cond delay="26000"/>
                            </p:stCondLst>
                            <p:childTnLst>
                              <p:par>
                                <p:cTn id="62" presetID="1" presetClass="entr" presetSubtype="0" fill="hold" grpId="0" nodeType="afterEffect">
                                  <p:stCondLst>
                                    <p:cond delay="1500"/>
                                  </p:stCondLst>
                                  <p:childTnLst>
                                    <p:set>
                                      <p:cBhvr>
                                        <p:cTn id="63" dur="1" fill="hold">
                                          <p:stCondLst>
                                            <p:cond delay="0"/>
                                          </p:stCondLst>
                                        </p:cTn>
                                        <p:tgtEl>
                                          <p:spTgt spid="231"/>
                                        </p:tgtEl>
                                        <p:attrNameLst>
                                          <p:attrName>style.visibility</p:attrName>
                                        </p:attrNameLst>
                                      </p:cBhvr>
                                      <p:to>
                                        <p:strVal val="visible"/>
                                      </p:to>
                                    </p:set>
                                  </p:childTnLst>
                                </p:cTn>
                              </p:par>
                            </p:childTnLst>
                          </p:cTn>
                        </p:par>
                        <p:par>
                          <p:cTn id="64" fill="hold">
                            <p:stCondLst>
                              <p:cond delay="27500"/>
                            </p:stCondLst>
                            <p:childTnLst>
                              <p:par>
                                <p:cTn id="65" presetID="1" presetClass="entr" presetSubtype="0" fill="hold" grpId="0" nodeType="afterEffect">
                                  <p:stCondLst>
                                    <p:cond delay="1500"/>
                                  </p:stCondLst>
                                  <p:childTnLst>
                                    <p:set>
                                      <p:cBhvr>
                                        <p:cTn id="66" dur="1" fill="hold">
                                          <p:stCondLst>
                                            <p:cond delay="0"/>
                                          </p:stCondLst>
                                        </p:cTn>
                                        <p:tgtEl>
                                          <p:spTgt spid="270"/>
                                        </p:tgtEl>
                                        <p:attrNameLst>
                                          <p:attrName>style.visibility</p:attrName>
                                        </p:attrNameLst>
                                      </p:cBhvr>
                                      <p:to>
                                        <p:strVal val="visible"/>
                                      </p:to>
                                    </p:set>
                                  </p:childTnLst>
                                </p:cTn>
                              </p:par>
                            </p:childTnLst>
                          </p:cTn>
                        </p:par>
                        <p:par>
                          <p:cTn id="67" fill="hold">
                            <p:stCondLst>
                              <p:cond delay="29000"/>
                            </p:stCondLst>
                            <p:childTnLst>
                              <p:par>
                                <p:cTn id="68" presetID="1" presetClass="entr" presetSubtype="0" fill="hold" grpId="0" nodeType="afterEffect">
                                  <p:stCondLst>
                                    <p:cond delay="1500"/>
                                  </p:stCondLst>
                                  <p:childTnLst>
                                    <p:set>
                                      <p:cBhvr>
                                        <p:cTn id="69" dur="1" fill="hold">
                                          <p:stCondLst>
                                            <p:cond delay="0"/>
                                          </p:stCondLst>
                                        </p:cTn>
                                        <p:tgtEl>
                                          <p:spTgt spid="226"/>
                                        </p:tgtEl>
                                        <p:attrNameLst>
                                          <p:attrName>style.visibility</p:attrName>
                                        </p:attrNameLst>
                                      </p:cBhvr>
                                      <p:to>
                                        <p:strVal val="visible"/>
                                      </p:to>
                                    </p:set>
                                  </p:childTnLst>
                                </p:cTn>
                              </p:par>
                            </p:childTnLst>
                          </p:cTn>
                        </p:par>
                        <p:par>
                          <p:cTn id="70" fill="hold">
                            <p:stCondLst>
                              <p:cond delay="30500"/>
                            </p:stCondLst>
                            <p:childTnLst>
                              <p:par>
                                <p:cTn id="71" presetID="1" presetClass="entr" presetSubtype="0" fill="hold" grpId="0" nodeType="afterEffect">
                                  <p:stCondLst>
                                    <p:cond delay="1500"/>
                                  </p:stCondLst>
                                  <p:childTnLst>
                                    <p:set>
                                      <p:cBhvr>
                                        <p:cTn id="72" dur="1" fill="hold">
                                          <p:stCondLst>
                                            <p:cond delay="0"/>
                                          </p:stCondLst>
                                        </p:cTn>
                                        <p:tgtEl>
                                          <p:spTgt spid="65"/>
                                        </p:tgtEl>
                                        <p:attrNameLst>
                                          <p:attrName>style.visibility</p:attrName>
                                        </p:attrNameLst>
                                      </p:cBhvr>
                                      <p:to>
                                        <p:strVal val="visible"/>
                                      </p:to>
                                    </p:set>
                                  </p:childTnLst>
                                </p:cTn>
                              </p:par>
                            </p:childTnLst>
                          </p:cTn>
                        </p:par>
                        <p:par>
                          <p:cTn id="73" fill="hold">
                            <p:stCondLst>
                              <p:cond delay="32000"/>
                            </p:stCondLst>
                            <p:childTnLst>
                              <p:par>
                                <p:cTn id="74" presetID="1" presetClass="entr" presetSubtype="0" fill="hold" grpId="0" nodeType="afterEffect">
                                  <p:stCondLst>
                                    <p:cond delay="1500"/>
                                  </p:stCondLst>
                                  <p:childTnLst>
                                    <p:set>
                                      <p:cBhvr>
                                        <p:cTn id="75" dur="1" fill="hold">
                                          <p:stCondLst>
                                            <p:cond delay="0"/>
                                          </p:stCondLst>
                                        </p:cTn>
                                        <p:tgtEl>
                                          <p:spTgt spid="269"/>
                                        </p:tgtEl>
                                        <p:attrNameLst>
                                          <p:attrName>style.visibility</p:attrName>
                                        </p:attrNameLst>
                                      </p:cBhvr>
                                      <p:to>
                                        <p:strVal val="visible"/>
                                      </p:to>
                                    </p:set>
                                  </p:childTnLst>
                                </p:cTn>
                              </p:par>
                            </p:childTnLst>
                          </p:cTn>
                        </p:par>
                        <p:par>
                          <p:cTn id="76" fill="hold">
                            <p:stCondLst>
                              <p:cond delay="33500"/>
                            </p:stCondLst>
                            <p:childTnLst>
                              <p:par>
                                <p:cTn id="77" presetID="1" presetClass="entr" presetSubtype="0" fill="hold" grpId="0" nodeType="afterEffect">
                                  <p:stCondLst>
                                    <p:cond delay="1500"/>
                                  </p:stCondLst>
                                  <p:childTnLst>
                                    <p:set>
                                      <p:cBhvr>
                                        <p:cTn id="78" dur="1" fill="hold">
                                          <p:stCondLst>
                                            <p:cond delay="0"/>
                                          </p:stCondLst>
                                        </p:cTn>
                                        <p:tgtEl>
                                          <p:spTgt spid="225"/>
                                        </p:tgtEl>
                                        <p:attrNameLst>
                                          <p:attrName>style.visibility</p:attrName>
                                        </p:attrNameLst>
                                      </p:cBhvr>
                                      <p:to>
                                        <p:strVal val="visible"/>
                                      </p:to>
                                    </p:set>
                                  </p:childTnLst>
                                </p:cTn>
                              </p:par>
                            </p:childTnLst>
                          </p:cTn>
                        </p:par>
                        <p:par>
                          <p:cTn id="79" fill="hold">
                            <p:stCondLst>
                              <p:cond delay="35000"/>
                            </p:stCondLst>
                            <p:childTnLst>
                              <p:par>
                                <p:cTn id="80" presetID="1" presetClass="entr" presetSubtype="0" fill="hold" grpId="0" nodeType="afterEffect">
                                  <p:stCondLst>
                                    <p:cond delay="1500"/>
                                  </p:stCondLst>
                                  <p:childTnLst>
                                    <p:set>
                                      <p:cBhvr>
                                        <p:cTn id="81" dur="1" fill="hold">
                                          <p:stCondLst>
                                            <p:cond delay="0"/>
                                          </p:stCondLst>
                                        </p:cTn>
                                        <p:tgtEl>
                                          <p:spTgt spid="227"/>
                                        </p:tgtEl>
                                        <p:attrNameLst>
                                          <p:attrName>style.visibility</p:attrName>
                                        </p:attrNameLst>
                                      </p:cBhvr>
                                      <p:to>
                                        <p:strVal val="visible"/>
                                      </p:to>
                                    </p:set>
                                  </p:childTnLst>
                                </p:cTn>
                              </p:par>
                            </p:childTnLst>
                          </p:cTn>
                        </p:par>
                        <p:par>
                          <p:cTn id="82" fill="hold">
                            <p:stCondLst>
                              <p:cond delay="36500"/>
                            </p:stCondLst>
                            <p:childTnLst>
                              <p:par>
                                <p:cTn id="83" presetID="1" presetClass="entr" presetSubtype="0" fill="hold" grpId="0" nodeType="afterEffect">
                                  <p:stCondLst>
                                    <p:cond delay="1500"/>
                                  </p:stCondLst>
                                  <p:childTnLst>
                                    <p:set>
                                      <p:cBhvr>
                                        <p:cTn id="84" dur="1" fill="hold">
                                          <p:stCondLst>
                                            <p:cond delay="0"/>
                                          </p:stCondLst>
                                        </p:cTn>
                                        <p:tgtEl>
                                          <p:spTgt spid="263"/>
                                        </p:tgtEl>
                                        <p:attrNameLst>
                                          <p:attrName>style.visibility</p:attrName>
                                        </p:attrNameLst>
                                      </p:cBhvr>
                                      <p:to>
                                        <p:strVal val="visible"/>
                                      </p:to>
                                    </p:set>
                                  </p:childTnLst>
                                </p:cTn>
                              </p:par>
                            </p:childTnLst>
                          </p:cTn>
                        </p:par>
                        <p:par>
                          <p:cTn id="85" fill="hold">
                            <p:stCondLst>
                              <p:cond delay="38000"/>
                            </p:stCondLst>
                            <p:childTnLst>
                              <p:par>
                                <p:cTn id="86" presetID="1" presetClass="entr" presetSubtype="0" fill="hold" grpId="0" nodeType="afterEffect">
                                  <p:stCondLst>
                                    <p:cond delay="1500"/>
                                  </p:stCondLst>
                                  <p:childTnLst>
                                    <p:set>
                                      <p:cBhvr>
                                        <p:cTn id="87" dur="1" fill="hold">
                                          <p:stCondLst>
                                            <p:cond delay="0"/>
                                          </p:stCondLst>
                                        </p:cTn>
                                        <p:tgtEl>
                                          <p:spTgt spid="185"/>
                                        </p:tgtEl>
                                        <p:attrNameLst>
                                          <p:attrName>style.visibility</p:attrName>
                                        </p:attrNameLst>
                                      </p:cBhvr>
                                      <p:to>
                                        <p:strVal val="visible"/>
                                      </p:to>
                                    </p:set>
                                  </p:childTnLst>
                                </p:cTn>
                              </p:par>
                            </p:childTnLst>
                          </p:cTn>
                        </p:par>
                        <p:par>
                          <p:cTn id="88" fill="hold">
                            <p:stCondLst>
                              <p:cond delay="39500"/>
                            </p:stCondLst>
                            <p:childTnLst>
                              <p:par>
                                <p:cTn id="89" presetID="1" presetClass="entr" presetSubtype="0" fill="hold" grpId="0" nodeType="afterEffect">
                                  <p:stCondLst>
                                    <p:cond delay="1500"/>
                                  </p:stCondLst>
                                  <p:childTnLst>
                                    <p:set>
                                      <p:cBhvr>
                                        <p:cTn id="90" dur="1" fill="hold">
                                          <p:stCondLst>
                                            <p:cond delay="0"/>
                                          </p:stCondLst>
                                        </p:cTn>
                                        <p:tgtEl>
                                          <p:spTgt spid="1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4"/>
                                        </p:tgtEl>
                                      </p:cBhvr>
                                    </p:animEffect>
                                    <p:animScale>
                                      <p:cBhvr>
                                        <p:cTn id="95" dur="250" autoRev="1" fill="hold"/>
                                        <p:tgtEl>
                                          <p:spTgt spid="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Puzzle sol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181" grpId="0" animBg="1"/>
      <p:bldP spid="182" grpId="0" animBg="1"/>
      <p:bldP spid="185" grpId="0" animBg="1"/>
      <p:bldP spid="186" grpId="0" animBg="1"/>
      <p:bldP spid="188" grpId="0" animBg="1"/>
      <p:bldP spid="189" grpId="0" animBg="1"/>
      <p:bldP spid="225" grpId="0" animBg="1"/>
      <p:bldP spid="226" grpId="0" animBg="1"/>
      <p:bldP spid="227" grpId="0" animBg="1"/>
      <p:bldP spid="228" grpId="0" animBg="1"/>
      <p:bldP spid="229" grpId="0" animBg="1"/>
      <p:bldP spid="230" grpId="0" animBg="1"/>
      <p:bldP spid="231" grpId="0" animBg="1"/>
      <p:bldP spid="232" grpId="0" animBg="1"/>
      <p:bldP spid="252" grpId="0" animBg="1"/>
      <p:bldP spid="263" grpId="0" animBg="1"/>
      <p:bldP spid="264" grpId="0" animBg="1"/>
      <p:bldP spid="265" grpId="0" animBg="1"/>
      <p:bldP spid="266" grpId="0" animBg="1"/>
      <p:bldP spid="267" grpId="0" animBg="1"/>
      <p:bldP spid="268" grpId="0" animBg="1"/>
      <p:bldP spid="269" grpId="0" animBg="1"/>
      <p:bldP spid="270" grpId="0" animBg="1"/>
      <p:bldP spid="304" grpId="0" animBg="1"/>
      <p:bldP spid="293" grpId="0" animBg="1"/>
      <p:bldP spid="125" grpId="0" animBg="1"/>
      <p:bldP spid="12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pic>
        <p:nvPicPr>
          <p:cNvPr id="1026" name="Picture 2">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schemeClr val="bg1"/>
                </a:solidFill>
                <a:latin typeface="Arial Black" panose="020B0A04020102020204" pitchFamily="34" charset="0"/>
              </a:rPr>
              <a:t>Раунд</a:t>
            </a:r>
            <a:r>
              <a:rPr lang="en-US" dirty="0" smtClean="0">
                <a:solidFill>
                  <a:schemeClr val="bg1"/>
                </a:solidFill>
                <a:latin typeface="Arial Black" panose="020B0A04020102020204" pitchFamily="34" charset="0"/>
              </a:rPr>
              <a:t> 1</a:t>
            </a:r>
            <a:endParaRPr lang="en-US" dirty="0">
              <a:solidFill>
                <a:schemeClr val="bg1"/>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400" b="1" dirty="0" smtClean="0">
                <a:solidFill>
                  <a:schemeClr val="bg1"/>
                </a:solidFill>
                <a:latin typeface="Arial" panose="020B0604020202020204" pitchFamily="34" charset="0"/>
                <a:cs typeface="Arial" panose="020B0604020202020204" pitchFamily="34" charset="0"/>
              </a:rPr>
              <a:t>ФРАЗЫ</a:t>
            </a:r>
            <a:endParaRPr lang="en-US" sz="2400" b="1" dirty="0">
              <a:solidFill>
                <a:schemeClr val="bg1"/>
              </a:solidFill>
              <a:latin typeface="Arial" panose="020B0604020202020204" pitchFamily="34" charset="0"/>
              <a:cs typeface="Arial" panose="020B0604020202020204" pitchFamily="34" charset="0"/>
            </a:endParaRPr>
          </a:p>
        </p:txBody>
      </p:sp>
      <p:sp>
        <p:nvSpPr>
          <p:cNvPr id="57" name="TextBox 56"/>
          <p:cNvSpPr txBox="1">
            <a:spLocks noChangeArrowheads="1"/>
          </p:cNvSpPr>
          <p:nvPr/>
        </p:nvSpPr>
        <p:spPr bwMode="auto">
          <a:xfrm>
            <a:off x="20777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8" name="TextBox 57"/>
          <p:cNvSpPr txBox="1">
            <a:spLocks noChangeArrowheads="1"/>
          </p:cNvSpPr>
          <p:nvPr/>
        </p:nvSpPr>
        <p:spPr bwMode="auto">
          <a:xfrm>
            <a:off x="20777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9" name="Text Box 4"/>
          <p:cNvSpPr txBox="1">
            <a:spLocks noChangeArrowheads="1"/>
          </p:cNvSpPr>
          <p:nvPr/>
        </p:nvSpPr>
        <p:spPr bwMode="auto">
          <a:xfrm>
            <a:off x="20777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Д</a:t>
            </a:r>
            <a:endParaRPr lang="en-US" sz="7200" dirty="0">
              <a:effectLst/>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О</a:t>
            </a:r>
            <a:endParaRPr lang="en-US" sz="8000" dirty="0">
              <a:effectLst/>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66" name="TextBox 65"/>
          <p:cNvSpPr txBox="1">
            <a:spLocks noChangeArrowheads="1"/>
          </p:cNvSpPr>
          <p:nvPr/>
        </p:nvSpPr>
        <p:spPr bwMode="auto">
          <a:xfrm>
            <a:off x="4757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7" name="TextBox 66"/>
          <p:cNvSpPr txBox="1">
            <a:spLocks noChangeArrowheads="1"/>
          </p:cNvSpPr>
          <p:nvPr/>
        </p:nvSpPr>
        <p:spPr bwMode="auto">
          <a:xfrm>
            <a:off x="4757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8" name="Text Box 4"/>
          <p:cNvSpPr txBox="1">
            <a:spLocks noChangeArrowheads="1"/>
          </p:cNvSpPr>
          <p:nvPr/>
        </p:nvSpPr>
        <p:spPr bwMode="auto">
          <a:xfrm>
            <a:off x="4757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Г</a:t>
            </a:r>
            <a:endParaRPr lang="en-US" sz="8000" dirty="0">
              <a:effectLst/>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78" name="TextBox 77"/>
          <p:cNvSpPr txBox="1">
            <a:spLocks noChangeArrowheads="1"/>
          </p:cNvSpPr>
          <p:nvPr/>
        </p:nvSpPr>
        <p:spPr bwMode="auto">
          <a:xfrm>
            <a:off x="8349503"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9" name="TextBox 78"/>
          <p:cNvSpPr txBox="1">
            <a:spLocks noChangeArrowheads="1"/>
          </p:cNvSpPr>
          <p:nvPr/>
        </p:nvSpPr>
        <p:spPr bwMode="auto">
          <a:xfrm>
            <a:off x="8349503"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0" name="Text Box 4"/>
          <p:cNvSpPr txBox="1">
            <a:spLocks noChangeArrowheads="1"/>
          </p:cNvSpPr>
          <p:nvPr/>
        </p:nvSpPr>
        <p:spPr bwMode="auto">
          <a:xfrm>
            <a:off x="8349503"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Л</a:t>
            </a:r>
            <a:endParaRPr lang="en-US" sz="8000" dirty="0">
              <a:effectLst/>
              <a:latin typeface="Impact" panose="020B0806030902050204" pitchFamily="34" charset="0"/>
            </a:endParaRPr>
          </a:p>
        </p:txBody>
      </p:sp>
      <p:sp>
        <p:nvSpPr>
          <p:cNvPr id="81" name="TextBox 80"/>
          <p:cNvSpPr txBox="1">
            <a:spLocks noChangeArrowheads="1"/>
          </p:cNvSpPr>
          <p:nvPr/>
        </p:nvSpPr>
        <p:spPr bwMode="auto">
          <a:xfrm>
            <a:off x="9242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2" name="TextBox 81"/>
          <p:cNvSpPr txBox="1">
            <a:spLocks noChangeArrowheads="1"/>
          </p:cNvSpPr>
          <p:nvPr/>
        </p:nvSpPr>
        <p:spPr bwMode="auto">
          <a:xfrm>
            <a:off x="9242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3" name="Text Box 4"/>
          <p:cNvSpPr txBox="1">
            <a:spLocks noChangeArrowheads="1"/>
          </p:cNvSpPr>
          <p:nvPr/>
        </p:nvSpPr>
        <p:spPr bwMode="auto">
          <a:xfrm>
            <a:off x="9242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84" name="TextBox 83"/>
          <p:cNvSpPr txBox="1">
            <a:spLocks noChangeArrowheads="1"/>
          </p:cNvSpPr>
          <p:nvPr/>
        </p:nvSpPr>
        <p:spPr bwMode="auto">
          <a:xfrm>
            <a:off x="10131736"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5" name="TextBox 84"/>
          <p:cNvSpPr txBox="1">
            <a:spLocks noChangeArrowheads="1"/>
          </p:cNvSpPr>
          <p:nvPr/>
        </p:nvSpPr>
        <p:spPr bwMode="auto">
          <a:xfrm>
            <a:off x="10131736"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6" name="Text Box 4"/>
          <p:cNvSpPr txBox="1">
            <a:spLocks noChangeArrowheads="1"/>
          </p:cNvSpPr>
          <p:nvPr/>
        </p:nvSpPr>
        <p:spPr bwMode="auto">
          <a:xfrm>
            <a:off x="10131736"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Ж</a:t>
            </a:r>
            <a:endParaRPr lang="en-US" sz="8000" dirty="0">
              <a:effectLst/>
              <a:latin typeface="Impact" panose="020B0806030902050204" pitchFamily="34" charset="0"/>
            </a:endParaRPr>
          </a:p>
        </p:txBody>
      </p:sp>
      <p:sp>
        <p:nvSpPr>
          <p:cNvPr id="87" name="TextBox 86"/>
          <p:cNvSpPr txBox="1">
            <a:spLocks noChangeArrowheads="1"/>
          </p:cNvSpPr>
          <p:nvPr/>
        </p:nvSpPr>
        <p:spPr bwMode="auto">
          <a:xfrm>
            <a:off x="1102920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8" name="TextBox 87"/>
          <p:cNvSpPr txBox="1">
            <a:spLocks noChangeArrowheads="1"/>
          </p:cNvSpPr>
          <p:nvPr/>
        </p:nvSpPr>
        <p:spPr bwMode="auto">
          <a:xfrm>
            <a:off x="1102920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89" name="Text Box 4"/>
          <p:cNvSpPr txBox="1">
            <a:spLocks noChangeArrowheads="1"/>
          </p:cNvSpPr>
          <p:nvPr/>
        </p:nvSpPr>
        <p:spPr bwMode="auto">
          <a:xfrm>
            <a:off x="1102920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К</a:t>
            </a:r>
            <a:endParaRPr lang="en-US" sz="8000" dirty="0">
              <a:effectLst/>
              <a:latin typeface="Impact" panose="020B0806030902050204" pitchFamily="34" charset="0"/>
            </a:endParaRPr>
          </a:p>
        </p:txBody>
      </p:sp>
      <p:sp>
        <p:nvSpPr>
          <p:cNvPr id="90" name="TextBox 89"/>
          <p:cNvSpPr txBox="1">
            <a:spLocks noChangeArrowheads="1"/>
          </p:cNvSpPr>
          <p:nvPr/>
        </p:nvSpPr>
        <p:spPr bwMode="auto">
          <a:xfrm>
            <a:off x="119224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1" name="TextBox 90"/>
          <p:cNvSpPr txBox="1">
            <a:spLocks noChangeArrowheads="1"/>
          </p:cNvSpPr>
          <p:nvPr/>
        </p:nvSpPr>
        <p:spPr bwMode="auto">
          <a:xfrm>
            <a:off x="119224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2" name="Text Box 4"/>
          <p:cNvSpPr txBox="1">
            <a:spLocks noChangeArrowheads="1"/>
          </p:cNvSpPr>
          <p:nvPr/>
        </p:nvSpPr>
        <p:spPr bwMode="auto">
          <a:xfrm>
            <a:off x="119224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108" name="TextBox 107"/>
          <p:cNvSpPr txBox="1">
            <a:spLocks noChangeArrowheads="1"/>
          </p:cNvSpPr>
          <p:nvPr/>
        </p:nvSpPr>
        <p:spPr bwMode="auto">
          <a:xfrm>
            <a:off x="3868424"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9" name="TextBox 108"/>
          <p:cNvSpPr txBox="1">
            <a:spLocks noChangeArrowheads="1"/>
          </p:cNvSpPr>
          <p:nvPr/>
        </p:nvSpPr>
        <p:spPr bwMode="auto">
          <a:xfrm>
            <a:off x="3868424"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0" name="Text Box 4"/>
          <p:cNvSpPr txBox="1">
            <a:spLocks noChangeArrowheads="1"/>
          </p:cNvSpPr>
          <p:nvPr/>
        </p:nvSpPr>
        <p:spPr bwMode="auto">
          <a:xfrm>
            <a:off x="386842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К</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7"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8"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9"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10"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11" name="Buzzer.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75" name="Group 14"/>
          <p:cNvGrpSpPr>
            <a:grpSpLocks/>
          </p:cNvGrpSpPr>
          <p:nvPr/>
        </p:nvGrpSpPr>
        <p:grpSpPr bwMode="auto">
          <a:xfrm rot="10800000">
            <a:off x="13675008" y="260883"/>
            <a:ext cx="672241" cy="674574"/>
            <a:chOff x="566" y="4031"/>
            <a:chExt cx="288" cy="289"/>
          </a:xfrm>
        </p:grpSpPr>
        <p:sp>
          <p:nvSpPr>
            <p:cNvPr id="76"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7"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3" name="Oval 17">
              <a:hlinkClick r:id="rId13"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94" name="TextBox 93"/>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endParaRPr lang="en-US" sz="1400" dirty="0" smtClean="0">
              <a:solidFill>
                <a:prstClr val="white"/>
              </a:solidFill>
              <a:latin typeface="Arial Black" panose="020B0A04020102020204" pitchFamily="34" charset="0"/>
              <a:cs typeface="Arial" panose="020B0604020202020204" pitchFamily="34" charset="0"/>
            </a:endParaRP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
        <p:nvSpPr>
          <p:cNvPr id="95" name="TextBox 94"/>
          <p:cNvSpPr txBox="1">
            <a:spLocks noChangeArrowheads="1"/>
          </p:cNvSpPr>
          <p:nvPr/>
        </p:nvSpPr>
        <p:spPr bwMode="auto">
          <a:xfrm>
            <a:off x="5669802"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6" name="TextBox 95"/>
          <p:cNvSpPr txBox="1">
            <a:spLocks noChangeArrowheads="1"/>
          </p:cNvSpPr>
          <p:nvPr/>
        </p:nvSpPr>
        <p:spPr bwMode="auto">
          <a:xfrm>
            <a:off x="5669802"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7" name="Text Box 4"/>
          <p:cNvSpPr txBox="1">
            <a:spLocks noChangeArrowheads="1"/>
          </p:cNvSpPr>
          <p:nvPr/>
        </p:nvSpPr>
        <p:spPr bwMode="auto">
          <a:xfrm>
            <a:off x="5669802"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О</a:t>
            </a:r>
            <a:endParaRPr lang="en-US" sz="8000" dirty="0">
              <a:effectLst/>
              <a:latin typeface="Impact" panose="020B0806030902050204" pitchFamily="34" charset="0"/>
            </a:endParaRPr>
          </a:p>
        </p:txBody>
      </p:sp>
      <p:sp>
        <p:nvSpPr>
          <p:cNvPr id="98" name="TextBox 97"/>
          <p:cNvSpPr txBox="1">
            <a:spLocks noChangeArrowheads="1"/>
          </p:cNvSpPr>
          <p:nvPr/>
        </p:nvSpPr>
        <p:spPr bwMode="auto">
          <a:xfrm>
            <a:off x="656303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9" name="TextBox 98"/>
          <p:cNvSpPr txBox="1">
            <a:spLocks noChangeArrowheads="1"/>
          </p:cNvSpPr>
          <p:nvPr/>
        </p:nvSpPr>
        <p:spPr bwMode="auto">
          <a:xfrm>
            <a:off x="656303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0" name="Text Box 4"/>
          <p:cNvSpPr txBox="1">
            <a:spLocks noChangeArrowheads="1"/>
          </p:cNvSpPr>
          <p:nvPr/>
        </p:nvSpPr>
        <p:spPr bwMode="auto">
          <a:xfrm>
            <a:off x="656303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Б</a:t>
            </a:r>
            <a:endParaRPr lang="en-US" sz="8000" dirty="0">
              <a:effectLst/>
              <a:latin typeface="Impact" panose="020B0806030902050204" pitchFamily="34" charset="0"/>
            </a:endParaRPr>
          </a:p>
        </p:txBody>
      </p:sp>
      <p:sp>
        <p:nvSpPr>
          <p:cNvPr id="101" name="TextBox 100"/>
          <p:cNvSpPr txBox="1">
            <a:spLocks noChangeArrowheads="1"/>
          </p:cNvSpPr>
          <p:nvPr/>
        </p:nvSpPr>
        <p:spPr bwMode="auto">
          <a:xfrm>
            <a:off x="7452035"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2" name="TextBox 101"/>
          <p:cNvSpPr txBox="1">
            <a:spLocks noChangeArrowheads="1"/>
          </p:cNvSpPr>
          <p:nvPr/>
        </p:nvSpPr>
        <p:spPr bwMode="auto">
          <a:xfrm>
            <a:off x="7452035"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3" name="Text Box 4"/>
          <p:cNvSpPr txBox="1">
            <a:spLocks noChangeArrowheads="1"/>
          </p:cNvSpPr>
          <p:nvPr/>
        </p:nvSpPr>
        <p:spPr bwMode="auto">
          <a:xfrm>
            <a:off x="7452035"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Е</a:t>
            </a:r>
            <a:endParaRPr lang="en-US" sz="8000" dirty="0">
              <a:effectLst/>
              <a:latin typeface="Impact" panose="020B0806030902050204" pitchFamily="34" charset="0"/>
            </a:endParaRPr>
          </a:p>
        </p:txBody>
      </p:sp>
      <p:sp>
        <p:nvSpPr>
          <p:cNvPr id="104" name="TextBox 103"/>
          <p:cNvSpPr txBox="1">
            <a:spLocks noChangeArrowheads="1"/>
          </p:cNvSpPr>
          <p:nvPr/>
        </p:nvSpPr>
        <p:spPr bwMode="auto">
          <a:xfrm>
            <a:off x="8349503"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5" name="TextBox 104"/>
          <p:cNvSpPr txBox="1">
            <a:spLocks noChangeArrowheads="1"/>
          </p:cNvSpPr>
          <p:nvPr/>
        </p:nvSpPr>
        <p:spPr bwMode="auto">
          <a:xfrm>
            <a:off x="8349503"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6" name="Text Box 4"/>
          <p:cNvSpPr txBox="1">
            <a:spLocks noChangeArrowheads="1"/>
          </p:cNvSpPr>
          <p:nvPr/>
        </p:nvSpPr>
        <p:spPr bwMode="auto">
          <a:xfrm>
            <a:off x="834950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Д</a:t>
            </a:r>
            <a:endParaRPr lang="en-US" sz="8000" dirty="0">
              <a:effectLst/>
              <a:latin typeface="Impact" panose="020B0806030902050204" pitchFamily="34" charset="0"/>
            </a:endParaRPr>
          </a:p>
        </p:txBody>
      </p:sp>
      <p:sp>
        <p:nvSpPr>
          <p:cNvPr id="107" name="TextBox 106"/>
          <p:cNvSpPr txBox="1">
            <a:spLocks noChangeArrowheads="1"/>
          </p:cNvSpPr>
          <p:nvPr/>
        </p:nvSpPr>
        <p:spPr bwMode="auto">
          <a:xfrm>
            <a:off x="9242736" y="395342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4" name="TextBox 113"/>
          <p:cNvSpPr txBox="1">
            <a:spLocks noChangeArrowheads="1"/>
          </p:cNvSpPr>
          <p:nvPr/>
        </p:nvSpPr>
        <p:spPr bwMode="auto">
          <a:xfrm>
            <a:off x="9242736" y="395342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5" name="Text Box 4"/>
          <p:cNvSpPr txBox="1">
            <a:spLocks noChangeArrowheads="1"/>
          </p:cNvSpPr>
          <p:nvPr/>
        </p:nvSpPr>
        <p:spPr bwMode="auto">
          <a:xfrm>
            <a:off x="924273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У</a:t>
            </a:r>
            <a:endParaRPr lang="en-US" sz="8000" dirty="0">
              <a:effectLst/>
              <a:latin typeface="Impact" panose="020B0806030902050204" pitchFamily="34" charset="0"/>
            </a:endParaRPr>
          </a:p>
        </p:txBody>
      </p:sp>
    </p:spTree>
    <p:extLst>
      <p:ext uri="{BB962C8B-B14F-4D97-AF65-F5344CB8AC3E}">
        <p14:creationId xmlns:p14="http://schemas.microsoft.com/office/powerpoint/2010/main" val="2004651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58"/>
                                        </p:tgtEl>
                                      </p:cBhvr>
                                    </p:animEffect>
                                    <p:set>
                                      <p:cBhvr>
                                        <p:cTn id="11" dur="1" fill="hold">
                                          <p:stCondLst>
                                            <p:cond delay="499"/>
                                          </p:stCondLst>
                                        </p:cTn>
                                        <p:tgtEl>
                                          <p:spTgt spid="58"/>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8" restart="whenNotActive" fill="hold" evtFilter="cancelBubble" nodeType="interactiveSeq">
                <p:stCondLst>
                  <p:cond evt="onClick" delay="0">
                    <p:tgtEl>
                      <p:spTgt spid="6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41" restart="whenNotActive" fill="hold" evtFilter="cancelBubble" nodeType="interactiveSeq">
                <p:stCondLst>
                  <p:cond evt="onClick" delay="0">
                    <p:tgtEl>
                      <p:spTgt spid="66"/>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70"/>
                                        </p:tgtEl>
                                      </p:cBhvr>
                                    </p:animEffect>
                                    <p:set>
                                      <p:cBhvr>
                                        <p:cTn id="63" dur="1" fill="hold">
                                          <p:stCondLst>
                                            <p:cond delay="499"/>
                                          </p:stCondLst>
                                        </p:cTn>
                                        <p:tgtEl>
                                          <p:spTgt spid="70"/>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67" restart="whenNotActive" fill="hold" evtFilter="cancelBubble" nodeType="interactiveSeq">
                <p:stCondLst>
                  <p:cond evt="onClick" delay="0">
                    <p:tgtEl>
                      <p:spTgt spid="72"/>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80" restart="whenNotActive" fill="hold" evtFilter="cancelBubble" nodeType="interactiveSeq">
                <p:stCondLst>
                  <p:cond evt="onClick" delay="0">
                    <p:tgtEl>
                      <p:spTgt spid="7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79"/>
                                        </p:tgtEl>
                                      </p:cBhvr>
                                    </p:animEffect>
                                    <p:set>
                                      <p:cBhvr>
                                        <p:cTn id="89" dur="1" fill="hold">
                                          <p:stCondLst>
                                            <p:cond delay="499"/>
                                          </p:stCondLst>
                                        </p:cTn>
                                        <p:tgtEl>
                                          <p:spTgt spid="79"/>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93" restart="whenNotActive" fill="hold" evtFilter="cancelBubble" nodeType="interactiveSeq">
                <p:stCondLst>
                  <p:cond evt="onClick" delay="0">
                    <p:tgtEl>
                      <p:spTgt spid="81"/>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fade">
                                      <p:cBhvr>
                                        <p:cTn id="98" dur="500"/>
                                        <p:tgtEl>
                                          <p:spTgt spid="82"/>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82"/>
                                        </p:tgtEl>
                                      </p:cBhvr>
                                    </p:animEffect>
                                    <p:set>
                                      <p:cBhvr>
                                        <p:cTn id="102" dur="1" fill="hold">
                                          <p:stCondLst>
                                            <p:cond delay="499"/>
                                          </p:stCondLst>
                                        </p:cTn>
                                        <p:tgtEl>
                                          <p:spTgt spid="82"/>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106" restart="whenNotActive" fill="hold" evtFilter="cancelBubble" nodeType="interactiveSeq">
                <p:stCondLst>
                  <p:cond evt="onClick" delay="0">
                    <p:tgtEl>
                      <p:spTgt spid="8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85"/>
                                        </p:tgtEl>
                                        <p:attrNameLst>
                                          <p:attrName>style.visibility</p:attrName>
                                        </p:attrNameLst>
                                      </p:cBhvr>
                                      <p:to>
                                        <p:strVal val="visible"/>
                                      </p:to>
                                    </p:set>
                                    <p:animEffect transition="in" filter="fade">
                                      <p:cBhvr>
                                        <p:cTn id="111" dur="500"/>
                                        <p:tgtEl>
                                          <p:spTgt spid="85"/>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119" restart="whenNotActive" fill="hold" evtFilter="cancelBubble" nodeType="interactiveSeq">
                <p:stCondLst>
                  <p:cond evt="onClick" delay="0">
                    <p:tgtEl>
                      <p:spTgt spid="87"/>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500"/>
                                        <p:tgtEl>
                                          <p:spTgt spid="88"/>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88"/>
                                        </p:tgtEl>
                                      </p:cBhvr>
                                    </p:animEffect>
                                    <p:set>
                                      <p:cBhvr>
                                        <p:cTn id="128" dur="1" fill="hold">
                                          <p:stCondLst>
                                            <p:cond delay="499"/>
                                          </p:stCondLst>
                                        </p:cTn>
                                        <p:tgtEl>
                                          <p:spTgt spid="88"/>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89"/>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132" restart="whenNotActive" fill="hold" evtFilter="cancelBubble" nodeType="interactiveSeq">
                <p:stCondLst>
                  <p:cond evt="onClick" delay="0">
                    <p:tgtEl>
                      <p:spTgt spid="90"/>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fade">
                                      <p:cBhvr>
                                        <p:cTn id="137" dur="500"/>
                                        <p:tgtEl>
                                          <p:spTgt spid="91"/>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91"/>
                                        </p:tgtEl>
                                      </p:cBhvr>
                                    </p:animEffect>
                                    <p:set>
                                      <p:cBhvr>
                                        <p:cTn id="141" dur="1" fill="hold">
                                          <p:stCondLst>
                                            <p:cond delay="499"/>
                                          </p:stCondLst>
                                        </p:cTn>
                                        <p:tgtEl>
                                          <p:spTgt spid="91"/>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0"/>
                  </p:tgtEl>
                </p:cond>
              </p:nextCondLst>
            </p:seq>
            <p:seq concurrent="1" nextAc="seek">
              <p:cTn id="145" restart="whenNotActive" fill="hold" evtFilter="cancelBubble" nodeType="interactiveSeq">
                <p:stCondLst>
                  <p:cond evt="onClick" delay="0">
                    <p:tgtEl>
                      <p:spTgt spid="108"/>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09"/>
                                        </p:tgtEl>
                                        <p:attrNameLst>
                                          <p:attrName>style.visibility</p:attrName>
                                        </p:attrNameLst>
                                      </p:cBhvr>
                                      <p:to>
                                        <p:strVal val="visible"/>
                                      </p:to>
                                    </p:set>
                                    <p:animEffect transition="in" filter="fade">
                                      <p:cBhvr>
                                        <p:cTn id="150" dur="500"/>
                                        <p:tgtEl>
                                          <p:spTgt spid="109"/>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109"/>
                                        </p:tgtEl>
                                      </p:cBhvr>
                                    </p:animEffect>
                                    <p:set>
                                      <p:cBhvr>
                                        <p:cTn id="154" dur="1" fill="hold">
                                          <p:stCondLst>
                                            <p:cond delay="499"/>
                                          </p:stCondLst>
                                        </p:cTn>
                                        <p:tgtEl>
                                          <p:spTgt spid="109"/>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95"/>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6"/>
                                        </p:tgtEl>
                                        <p:attrNameLst>
                                          <p:attrName>style.visibility</p:attrName>
                                        </p:attrNameLst>
                                      </p:cBhvr>
                                      <p:to>
                                        <p:strVal val="visible"/>
                                      </p:to>
                                    </p:set>
                                    <p:animEffect transition="in" filter="fade">
                                      <p:cBhvr>
                                        <p:cTn id="163" dur="500"/>
                                        <p:tgtEl>
                                          <p:spTgt spid="96"/>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96"/>
                                        </p:tgtEl>
                                      </p:cBhvr>
                                    </p:animEffect>
                                    <p:set>
                                      <p:cBhvr>
                                        <p:cTn id="167" dur="1" fill="hold">
                                          <p:stCondLst>
                                            <p:cond delay="499"/>
                                          </p:stCondLst>
                                        </p:cTn>
                                        <p:tgtEl>
                                          <p:spTgt spid="96"/>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97"/>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71" restart="whenNotActive" fill="hold" evtFilter="cancelBubble" nodeType="interactiveSeq">
                <p:stCondLst>
                  <p:cond evt="onClick" delay="0">
                    <p:tgtEl>
                      <p:spTgt spid="98"/>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9"/>
                                        </p:tgtEl>
                                        <p:attrNameLst>
                                          <p:attrName>style.visibility</p:attrName>
                                        </p:attrNameLst>
                                      </p:cBhvr>
                                      <p:to>
                                        <p:strVal val="visible"/>
                                      </p:to>
                                    </p:set>
                                    <p:animEffect transition="in" filter="fade">
                                      <p:cBhvr>
                                        <p:cTn id="176" dur="500"/>
                                        <p:tgtEl>
                                          <p:spTgt spid="99"/>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99"/>
                                        </p:tgtEl>
                                      </p:cBhvr>
                                    </p:animEffect>
                                    <p:set>
                                      <p:cBhvr>
                                        <p:cTn id="180" dur="1" fill="hold">
                                          <p:stCondLst>
                                            <p:cond delay="499"/>
                                          </p:stCondLst>
                                        </p:cTn>
                                        <p:tgtEl>
                                          <p:spTgt spid="99"/>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184" restart="whenNotActive" fill="hold" evtFilter="cancelBubble" nodeType="interactiveSeq">
                <p:stCondLst>
                  <p:cond evt="onClick" delay="0">
                    <p:tgtEl>
                      <p:spTgt spid="101"/>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02"/>
                                        </p:tgtEl>
                                        <p:attrNameLst>
                                          <p:attrName>style.visibility</p:attrName>
                                        </p:attrNameLst>
                                      </p:cBhvr>
                                      <p:to>
                                        <p:strVal val="visible"/>
                                      </p:to>
                                    </p:set>
                                    <p:animEffect transition="in" filter="fade">
                                      <p:cBhvr>
                                        <p:cTn id="189" dur="500"/>
                                        <p:tgtEl>
                                          <p:spTgt spid="102"/>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102"/>
                                        </p:tgtEl>
                                      </p:cBhvr>
                                    </p:animEffect>
                                    <p:set>
                                      <p:cBhvr>
                                        <p:cTn id="193" dur="1" fill="hold">
                                          <p:stCondLst>
                                            <p:cond delay="499"/>
                                          </p:stCondLst>
                                        </p:cTn>
                                        <p:tgtEl>
                                          <p:spTgt spid="102"/>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10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97" restart="whenNotActive" fill="hold" evtFilter="cancelBubble" nodeType="interactiveSeq">
                <p:stCondLst>
                  <p:cond evt="onClick" delay="0">
                    <p:tgtEl>
                      <p:spTgt spid="104"/>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05"/>
                                        </p:tgtEl>
                                        <p:attrNameLst>
                                          <p:attrName>style.visibility</p:attrName>
                                        </p:attrNameLst>
                                      </p:cBhvr>
                                      <p:to>
                                        <p:strVal val="visible"/>
                                      </p:to>
                                    </p:set>
                                    <p:animEffect transition="in" filter="fade">
                                      <p:cBhvr>
                                        <p:cTn id="202" dur="500"/>
                                        <p:tgtEl>
                                          <p:spTgt spid="105"/>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105"/>
                                        </p:tgtEl>
                                      </p:cBhvr>
                                    </p:animEffect>
                                    <p:set>
                                      <p:cBhvr>
                                        <p:cTn id="206" dur="1" fill="hold">
                                          <p:stCondLst>
                                            <p:cond delay="499"/>
                                          </p:stCondLst>
                                        </p:cTn>
                                        <p:tgtEl>
                                          <p:spTgt spid="105"/>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4"/>
                  </p:tgtEl>
                </p:cond>
              </p:nextCondLst>
            </p:seq>
            <p:seq concurrent="1" nextAc="seek">
              <p:cTn id="210" restart="whenNotActive" fill="hold" evtFilter="cancelBubble" nodeType="interactiveSeq">
                <p:stCondLst>
                  <p:cond evt="onClick" delay="0">
                    <p:tgtEl>
                      <p:spTgt spid="107"/>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14"/>
                                        </p:tgtEl>
                                        <p:attrNameLst>
                                          <p:attrName>style.visibility</p:attrName>
                                        </p:attrNameLst>
                                      </p:cBhvr>
                                      <p:to>
                                        <p:strVal val="visible"/>
                                      </p:to>
                                    </p:set>
                                    <p:animEffect transition="in" filter="fade">
                                      <p:cBhvr>
                                        <p:cTn id="215" dur="500"/>
                                        <p:tgtEl>
                                          <p:spTgt spid="114"/>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114"/>
                                        </p:tgtEl>
                                      </p:cBhvr>
                                    </p:animEffect>
                                    <p:set>
                                      <p:cBhvr>
                                        <p:cTn id="219" dur="1" fill="hold">
                                          <p:stCondLst>
                                            <p:cond delay="499"/>
                                          </p:stCondLst>
                                        </p:cTn>
                                        <p:tgtEl>
                                          <p:spTgt spid="114"/>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115"/>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childTnLst>
        </p:cTn>
      </p:par>
    </p:tnLst>
    <p:bldLst>
      <p:bldP spid="58" grpId="0" animBg="1"/>
      <p:bldP spid="58" grpId="1" animBg="1"/>
      <p:bldP spid="59" grpId="0"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9" grpId="0" animBg="1"/>
      <p:bldP spid="79" grpId="1" animBg="1"/>
      <p:bldP spid="80" grpId="0" animBg="1"/>
      <p:bldP spid="82" grpId="0" animBg="1"/>
      <p:bldP spid="82" grpId="1" animBg="1"/>
      <p:bldP spid="83" grpId="0" animBg="1"/>
      <p:bldP spid="85" grpId="0" animBg="1"/>
      <p:bldP spid="85" grpId="1" animBg="1"/>
      <p:bldP spid="86" grpId="0" animBg="1"/>
      <p:bldP spid="88" grpId="0" animBg="1"/>
      <p:bldP spid="88" grpId="1" animBg="1"/>
      <p:bldP spid="89" grpId="0" animBg="1"/>
      <p:bldP spid="91" grpId="0" animBg="1"/>
      <p:bldP spid="91" grpId="1" animBg="1"/>
      <p:bldP spid="92" grpId="0" animBg="1"/>
      <p:bldP spid="109" grpId="0" animBg="1"/>
      <p:bldP spid="109" grpId="1" animBg="1"/>
      <p:bldP spid="110" grpId="0" animBg="1"/>
      <p:bldP spid="96" grpId="0" animBg="1"/>
      <p:bldP spid="96" grpId="1" animBg="1"/>
      <p:bldP spid="97" grpId="0" animBg="1"/>
      <p:bldP spid="99" grpId="0" animBg="1"/>
      <p:bldP spid="99" grpId="1" animBg="1"/>
      <p:bldP spid="100" grpId="0" animBg="1"/>
      <p:bldP spid="102" grpId="0" animBg="1"/>
      <p:bldP spid="102" grpId="1" animBg="1"/>
      <p:bldP spid="103" grpId="0" animBg="1"/>
      <p:bldP spid="105" grpId="0" animBg="1"/>
      <p:bldP spid="105" grpId="1" animBg="1"/>
      <p:bldP spid="106" grpId="0" animBg="1"/>
      <p:bldP spid="114" grpId="0" animBg="1"/>
      <p:bldP spid="114" grpId="1" animBg="1"/>
      <p:bldP spid="1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a:stretch>
        </a:blipFill>
        <a:effectLst/>
      </p:bgPr>
    </p:bg>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schemeClr val="bg1"/>
                </a:solidFill>
                <a:latin typeface="Arial Black" panose="020B0A04020102020204" pitchFamily="34" charset="0"/>
              </a:rPr>
              <a:t>Раунд</a:t>
            </a:r>
            <a:r>
              <a:rPr lang="en-US" dirty="0" smtClean="0">
                <a:solidFill>
                  <a:schemeClr val="bg1"/>
                </a:solidFill>
                <a:latin typeface="Arial Black" panose="020B0A04020102020204" pitchFamily="34" charset="0"/>
              </a:rPr>
              <a:t> 1</a:t>
            </a:r>
            <a:endParaRPr lang="en-US" dirty="0">
              <a:solidFill>
                <a:schemeClr val="bg1"/>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schemeClr val="bg1">
                    <a:lumMod val="75000"/>
                  </a:schemeClr>
                </a:solidFill>
                <a:latin typeface="Arial" panose="020B0604020202020204" pitchFamily="34" charset="0"/>
                <a:cs typeface="Arial" panose="020B0604020202020204" pitchFamily="34" charset="0"/>
              </a:rPr>
              <a:t>КАТЕГОРИЯ</a:t>
            </a:r>
            <a:r>
              <a:rPr lang="en-US" sz="2400" i="1" dirty="0" smtClean="0">
                <a:solidFill>
                  <a:schemeClr val="bg1">
                    <a:lumMod val="75000"/>
                  </a:schemeClr>
                </a:solidFill>
                <a:latin typeface="Arial" panose="020B0604020202020204" pitchFamily="34" charset="0"/>
                <a:cs typeface="Arial" panose="020B0604020202020204" pitchFamily="34" charset="0"/>
              </a:rPr>
              <a:t>:           </a:t>
            </a:r>
            <a:r>
              <a:rPr lang="ru-RU" sz="2400" b="1" dirty="0" smtClean="0">
                <a:solidFill>
                  <a:schemeClr val="bg1"/>
                </a:solidFill>
                <a:latin typeface="Arial" panose="020B0604020202020204" pitchFamily="34" charset="0"/>
                <a:cs typeface="Arial" panose="020B0604020202020204" pitchFamily="34" charset="0"/>
              </a:rPr>
              <a:t>ФРАЗЫ</a:t>
            </a:r>
            <a:endParaRPr lang="en-US" sz="2400" b="1" dirty="0">
              <a:solidFill>
                <a:schemeClr val="bg1"/>
              </a:solidFill>
              <a:latin typeface="Arial" panose="020B0604020202020204" pitchFamily="34" charset="0"/>
              <a:cs typeface="Arial" panose="020B0604020202020204" pitchFamily="34" charset="0"/>
            </a:endParaRPr>
          </a:p>
        </p:txBody>
      </p:sp>
      <p:sp>
        <p:nvSpPr>
          <p:cNvPr id="159" name="TextBox 158"/>
          <p:cNvSpPr txBox="1">
            <a:spLocks noChangeArrowheads="1"/>
          </p:cNvSpPr>
          <p:nvPr/>
        </p:nvSpPr>
        <p:spPr bwMode="auto">
          <a:xfrm>
            <a:off x="4751991"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0" name="TextBox 159"/>
          <p:cNvSpPr txBox="1">
            <a:spLocks noChangeArrowheads="1"/>
          </p:cNvSpPr>
          <p:nvPr/>
        </p:nvSpPr>
        <p:spPr bwMode="auto">
          <a:xfrm>
            <a:off x="4751991"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1" name="Text Box 4"/>
          <p:cNvSpPr txBox="1">
            <a:spLocks noChangeArrowheads="1"/>
          </p:cNvSpPr>
          <p:nvPr/>
        </p:nvSpPr>
        <p:spPr bwMode="auto">
          <a:xfrm>
            <a:off x="4751991"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С</a:t>
            </a:r>
            <a:endParaRPr lang="en-US" sz="8000" dirty="0">
              <a:effectLst/>
              <a:latin typeface="Impact" panose="020B0806030902050204" pitchFamily="34" charset="0"/>
            </a:endParaRPr>
          </a:p>
        </p:txBody>
      </p:sp>
      <p:sp>
        <p:nvSpPr>
          <p:cNvPr id="162" name="TextBox 161"/>
          <p:cNvSpPr txBox="1">
            <a:spLocks noChangeArrowheads="1"/>
          </p:cNvSpPr>
          <p:nvPr/>
        </p:nvSpPr>
        <p:spPr bwMode="auto">
          <a:xfrm>
            <a:off x="5649459"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3" name="TextBox 162"/>
          <p:cNvSpPr txBox="1">
            <a:spLocks noChangeArrowheads="1"/>
          </p:cNvSpPr>
          <p:nvPr/>
        </p:nvSpPr>
        <p:spPr bwMode="auto">
          <a:xfrm>
            <a:off x="5649459"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4" name="Text Box 4"/>
          <p:cNvSpPr txBox="1">
            <a:spLocks noChangeArrowheads="1"/>
          </p:cNvSpPr>
          <p:nvPr/>
        </p:nvSpPr>
        <p:spPr bwMode="auto">
          <a:xfrm>
            <a:off x="5649459"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Л</a:t>
            </a:r>
            <a:endParaRPr lang="en-US" sz="8000" dirty="0">
              <a:effectLst/>
              <a:latin typeface="Impact" panose="020B0806030902050204" pitchFamily="34" charset="0"/>
            </a:endParaRPr>
          </a:p>
        </p:txBody>
      </p:sp>
      <p:sp>
        <p:nvSpPr>
          <p:cNvPr id="165" name="TextBox 164"/>
          <p:cNvSpPr txBox="1">
            <a:spLocks noChangeArrowheads="1"/>
          </p:cNvSpPr>
          <p:nvPr/>
        </p:nvSpPr>
        <p:spPr bwMode="auto">
          <a:xfrm>
            <a:off x="6542692"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6" name="TextBox 165"/>
          <p:cNvSpPr txBox="1">
            <a:spLocks noChangeArrowheads="1"/>
          </p:cNvSpPr>
          <p:nvPr/>
        </p:nvSpPr>
        <p:spPr bwMode="auto">
          <a:xfrm>
            <a:off x="6542692"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7" name="Text Box 4"/>
          <p:cNvSpPr txBox="1">
            <a:spLocks noChangeArrowheads="1"/>
          </p:cNvSpPr>
          <p:nvPr/>
        </p:nvSpPr>
        <p:spPr bwMode="auto">
          <a:xfrm>
            <a:off x="6542692"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У</a:t>
            </a:r>
            <a:endParaRPr lang="en-US" sz="8000" dirty="0">
              <a:effectLst/>
              <a:latin typeface="Impact" panose="020B0806030902050204" pitchFamily="34" charset="0"/>
            </a:endParaRPr>
          </a:p>
        </p:txBody>
      </p:sp>
      <p:sp>
        <p:nvSpPr>
          <p:cNvPr id="39" name="TextBox 38"/>
          <p:cNvSpPr txBox="1">
            <a:spLocks noChangeArrowheads="1"/>
          </p:cNvSpPr>
          <p:nvPr/>
        </p:nvSpPr>
        <p:spPr bwMode="auto">
          <a:xfrm>
            <a:off x="7446604"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0" name="TextBox 39"/>
          <p:cNvSpPr txBox="1">
            <a:spLocks noChangeArrowheads="1"/>
          </p:cNvSpPr>
          <p:nvPr/>
        </p:nvSpPr>
        <p:spPr bwMode="auto">
          <a:xfrm>
            <a:off x="7446604"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1" name="Text Box 4"/>
          <p:cNvSpPr txBox="1">
            <a:spLocks noChangeArrowheads="1"/>
          </p:cNvSpPr>
          <p:nvPr/>
        </p:nvSpPr>
        <p:spPr bwMode="auto">
          <a:xfrm>
            <a:off x="7446604"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Ж</a:t>
            </a:r>
            <a:endParaRPr lang="en-US" sz="7200" dirty="0">
              <a:effectLst/>
              <a:latin typeface="Impact" panose="020B0806030902050204" pitchFamily="34" charset="0"/>
            </a:endParaRPr>
          </a:p>
        </p:txBody>
      </p:sp>
      <p:sp>
        <p:nvSpPr>
          <p:cNvPr id="42" name="TextBox 41"/>
          <p:cNvSpPr txBox="1">
            <a:spLocks noChangeArrowheads="1"/>
          </p:cNvSpPr>
          <p:nvPr/>
        </p:nvSpPr>
        <p:spPr bwMode="auto">
          <a:xfrm>
            <a:off x="8344070"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3" name="TextBox 42"/>
          <p:cNvSpPr txBox="1">
            <a:spLocks noChangeArrowheads="1"/>
          </p:cNvSpPr>
          <p:nvPr/>
        </p:nvSpPr>
        <p:spPr bwMode="auto">
          <a:xfrm>
            <a:off x="8344070"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4" name="Text Box 4"/>
          <p:cNvSpPr txBox="1">
            <a:spLocks noChangeArrowheads="1"/>
          </p:cNvSpPr>
          <p:nvPr/>
        </p:nvSpPr>
        <p:spPr bwMode="auto">
          <a:xfrm>
            <a:off x="8344070"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И</a:t>
            </a:r>
            <a:endParaRPr lang="en-US" sz="8000" dirty="0">
              <a:effectLst/>
              <a:latin typeface="Impact" panose="020B0806030902050204" pitchFamily="34" charset="0"/>
            </a:endParaRPr>
          </a:p>
        </p:txBody>
      </p:sp>
      <p:sp>
        <p:nvSpPr>
          <p:cNvPr id="45" name="TextBox 44"/>
          <p:cNvSpPr txBox="1">
            <a:spLocks noChangeArrowheads="1"/>
          </p:cNvSpPr>
          <p:nvPr/>
        </p:nvSpPr>
        <p:spPr bwMode="auto">
          <a:xfrm>
            <a:off x="9237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6" name="TextBox 45"/>
          <p:cNvSpPr txBox="1">
            <a:spLocks noChangeArrowheads="1"/>
          </p:cNvSpPr>
          <p:nvPr/>
        </p:nvSpPr>
        <p:spPr bwMode="auto">
          <a:xfrm>
            <a:off x="9237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7" name="Text Box 4"/>
          <p:cNvSpPr txBox="1">
            <a:spLocks noChangeArrowheads="1"/>
          </p:cNvSpPr>
          <p:nvPr/>
        </p:nvSpPr>
        <p:spPr bwMode="auto">
          <a:xfrm>
            <a:off x="9237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Т</a:t>
            </a:r>
            <a:endParaRPr lang="en-US" sz="8000" dirty="0">
              <a:effectLst/>
              <a:latin typeface="Impact" panose="020B0806030902050204" pitchFamily="34" charset="0"/>
            </a:endParaRPr>
          </a:p>
        </p:txBody>
      </p:sp>
      <p:sp>
        <p:nvSpPr>
          <p:cNvPr id="48" name="TextBox 47"/>
          <p:cNvSpPr txBox="1">
            <a:spLocks noChangeArrowheads="1"/>
          </p:cNvSpPr>
          <p:nvPr/>
        </p:nvSpPr>
        <p:spPr bwMode="auto">
          <a:xfrm>
            <a:off x="10126303" y="166742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49" name="TextBox 48"/>
          <p:cNvSpPr txBox="1">
            <a:spLocks noChangeArrowheads="1"/>
          </p:cNvSpPr>
          <p:nvPr/>
        </p:nvSpPr>
        <p:spPr bwMode="auto">
          <a:xfrm>
            <a:off x="10126303" y="166742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50" name="Text Box 4"/>
          <p:cNvSpPr txBox="1">
            <a:spLocks noChangeArrowheads="1"/>
          </p:cNvSpPr>
          <p:nvPr/>
        </p:nvSpPr>
        <p:spPr bwMode="auto">
          <a:xfrm>
            <a:off x="10126303" y="166742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Ь</a:t>
            </a:r>
            <a:endParaRPr lang="en-US" sz="8000" dirty="0">
              <a:effectLst/>
              <a:latin typeface="Impact" panose="020B0806030902050204" pitchFamily="34" charset="0"/>
            </a:endParaRPr>
          </a:p>
        </p:txBody>
      </p:sp>
      <p:sp>
        <p:nvSpPr>
          <p:cNvPr id="60" name="TextBox 59"/>
          <p:cNvSpPr txBox="1">
            <a:spLocks noChangeArrowheads="1"/>
          </p:cNvSpPr>
          <p:nvPr/>
        </p:nvSpPr>
        <p:spPr bwMode="auto">
          <a:xfrm>
            <a:off x="2975191"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1" name="TextBox 60"/>
          <p:cNvSpPr txBox="1">
            <a:spLocks noChangeArrowheads="1"/>
          </p:cNvSpPr>
          <p:nvPr/>
        </p:nvSpPr>
        <p:spPr bwMode="auto">
          <a:xfrm>
            <a:off x="2975191"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2" name="Text Box 4"/>
          <p:cNvSpPr txBox="1">
            <a:spLocks noChangeArrowheads="1"/>
          </p:cNvSpPr>
          <p:nvPr/>
        </p:nvSpPr>
        <p:spPr bwMode="auto">
          <a:xfrm>
            <a:off x="2975191"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Б</a:t>
            </a:r>
            <a:endParaRPr lang="en-US" sz="8000" dirty="0">
              <a:effectLst/>
              <a:latin typeface="Impact" panose="020B0806030902050204" pitchFamily="34" charset="0"/>
            </a:endParaRPr>
          </a:p>
        </p:txBody>
      </p:sp>
      <p:sp>
        <p:nvSpPr>
          <p:cNvPr id="63" name="TextBox 62"/>
          <p:cNvSpPr txBox="1">
            <a:spLocks noChangeArrowheads="1"/>
          </p:cNvSpPr>
          <p:nvPr/>
        </p:nvSpPr>
        <p:spPr bwMode="auto">
          <a:xfrm>
            <a:off x="3868424"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4" name="TextBox 63"/>
          <p:cNvSpPr txBox="1">
            <a:spLocks noChangeArrowheads="1"/>
          </p:cNvSpPr>
          <p:nvPr/>
        </p:nvSpPr>
        <p:spPr bwMode="auto">
          <a:xfrm>
            <a:off x="3868424"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65" name="Text Box 4"/>
          <p:cNvSpPr txBox="1">
            <a:spLocks noChangeArrowheads="1"/>
          </p:cNvSpPr>
          <p:nvPr/>
        </p:nvSpPr>
        <p:spPr bwMode="auto">
          <a:xfrm>
            <a:off x="3868424"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Ы</a:t>
            </a:r>
            <a:endParaRPr lang="en-US" sz="8000" dirty="0">
              <a:effectLst/>
              <a:latin typeface="Impact" panose="020B0806030902050204" pitchFamily="34" charset="0"/>
            </a:endParaRPr>
          </a:p>
        </p:txBody>
      </p:sp>
      <p:sp>
        <p:nvSpPr>
          <p:cNvPr id="69" name="TextBox 68"/>
          <p:cNvSpPr txBox="1">
            <a:spLocks noChangeArrowheads="1"/>
          </p:cNvSpPr>
          <p:nvPr/>
        </p:nvSpPr>
        <p:spPr bwMode="auto">
          <a:xfrm>
            <a:off x="5654892"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0" name="TextBox 69"/>
          <p:cNvSpPr txBox="1">
            <a:spLocks noChangeArrowheads="1"/>
          </p:cNvSpPr>
          <p:nvPr/>
        </p:nvSpPr>
        <p:spPr bwMode="auto">
          <a:xfrm>
            <a:off x="5654892"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1" name="Text Box 4"/>
          <p:cNvSpPr txBox="1">
            <a:spLocks noChangeArrowheads="1"/>
          </p:cNvSpPr>
          <p:nvPr/>
        </p:nvSpPr>
        <p:spPr bwMode="auto">
          <a:xfrm>
            <a:off x="5654892"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72" name="TextBox 71"/>
          <p:cNvSpPr txBox="1">
            <a:spLocks noChangeArrowheads="1"/>
          </p:cNvSpPr>
          <p:nvPr/>
        </p:nvSpPr>
        <p:spPr bwMode="auto">
          <a:xfrm>
            <a:off x="6548125"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3" name="TextBox 72"/>
          <p:cNvSpPr txBox="1">
            <a:spLocks noChangeArrowheads="1"/>
          </p:cNvSpPr>
          <p:nvPr/>
        </p:nvSpPr>
        <p:spPr bwMode="auto">
          <a:xfrm>
            <a:off x="6548125"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4" name="Text Box 4"/>
          <p:cNvSpPr txBox="1">
            <a:spLocks noChangeArrowheads="1"/>
          </p:cNvSpPr>
          <p:nvPr/>
        </p:nvSpPr>
        <p:spPr bwMode="auto">
          <a:xfrm>
            <a:off x="6548125"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a:latin typeface="Impact" panose="020B0806030902050204" pitchFamily="34" charset="0"/>
              </a:rPr>
              <a:t>А</a:t>
            </a:r>
            <a:endParaRPr lang="en-US" sz="8000" dirty="0">
              <a:effectLst/>
              <a:latin typeface="Impact" panose="020B0806030902050204" pitchFamily="34" charset="0"/>
            </a:endParaRPr>
          </a:p>
        </p:txBody>
      </p:sp>
      <p:sp>
        <p:nvSpPr>
          <p:cNvPr id="75" name="TextBox 74"/>
          <p:cNvSpPr txBox="1">
            <a:spLocks noChangeArrowheads="1"/>
          </p:cNvSpPr>
          <p:nvPr/>
        </p:nvSpPr>
        <p:spPr bwMode="auto">
          <a:xfrm>
            <a:off x="7452037" y="279417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6" name="TextBox 75"/>
          <p:cNvSpPr txBox="1">
            <a:spLocks noChangeArrowheads="1"/>
          </p:cNvSpPr>
          <p:nvPr/>
        </p:nvSpPr>
        <p:spPr bwMode="auto">
          <a:xfrm>
            <a:off x="7452037" y="279417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77" name="Text Box 4"/>
          <p:cNvSpPr txBox="1">
            <a:spLocks noChangeArrowheads="1"/>
          </p:cNvSpPr>
          <p:nvPr/>
        </p:nvSpPr>
        <p:spPr bwMode="auto">
          <a:xfrm>
            <a:off x="7452037" y="27941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Д</a:t>
            </a:r>
            <a:endParaRPr lang="en-US" sz="7200" dirty="0">
              <a:effectLst/>
              <a:latin typeface="Impact" panose="020B0806030902050204" pitchFamily="34" charset="0"/>
            </a:endParaRPr>
          </a:p>
        </p:txBody>
      </p:sp>
      <p:sp>
        <p:nvSpPr>
          <p:cNvPr id="93" name="TextBox 92"/>
          <p:cNvSpPr txBox="1">
            <a:spLocks noChangeArrowheads="1"/>
          </p:cNvSpPr>
          <p:nvPr/>
        </p:nvSpPr>
        <p:spPr bwMode="auto">
          <a:xfrm>
            <a:off x="12863921" y="395296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4" name="TextBox 93"/>
          <p:cNvSpPr txBox="1">
            <a:spLocks noChangeArrowheads="1"/>
          </p:cNvSpPr>
          <p:nvPr/>
        </p:nvSpPr>
        <p:spPr bwMode="auto">
          <a:xfrm>
            <a:off x="12863921" y="395296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5" name="Text Box 4"/>
          <p:cNvSpPr txBox="1">
            <a:spLocks noChangeArrowheads="1"/>
          </p:cNvSpPr>
          <p:nvPr/>
        </p:nvSpPr>
        <p:spPr bwMode="auto">
          <a:xfrm>
            <a:off x="12863921" y="395296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Я</a:t>
            </a:r>
            <a:endParaRPr lang="en-US" sz="7200" dirty="0">
              <a:effectLst/>
              <a:latin typeface="Impact" panose="020B0806030902050204" pitchFamily="34" charset="0"/>
            </a:endParaRPr>
          </a:p>
        </p:txBody>
      </p:sp>
      <p:sp>
        <p:nvSpPr>
          <p:cNvPr id="96" name="TextBox 95"/>
          <p:cNvSpPr txBox="1">
            <a:spLocks noChangeArrowheads="1"/>
          </p:cNvSpPr>
          <p:nvPr/>
        </p:nvSpPr>
        <p:spPr bwMode="auto">
          <a:xfrm>
            <a:off x="1195448"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7" name="TextBox 96"/>
          <p:cNvSpPr txBox="1">
            <a:spLocks noChangeArrowheads="1"/>
          </p:cNvSpPr>
          <p:nvPr/>
        </p:nvSpPr>
        <p:spPr bwMode="auto">
          <a:xfrm>
            <a:off x="1195448"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98" name="Text Box 4"/>
          <p:cNvSpPr txBox="1">
            <a:spLocks noChangeArrowheads="1"/>
          </p:cNvSpPr>
          <p:nvPr/>
        </p:nvSpPr>
        <p:spPr bwMode="auto">
          <a:xfrm>
            <a:off x="1195448"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П</a:t>
            </a:r>
            <a:endParaRPr lang="en-US" sz="8000" dirty="0">
              <a:effectLst/>
              <a:latin typeface="Impact" panose="020B0806030902050204" pitchFamily="34" charset="0"/>
            </a:endParaRPr>
          </a:p>
        </p:txBody>
      </p:sp>
      <p:sp>
        <p:nvSpPr>
          <p:cNvPr id="99" name="TextBox 98"/>
          <p:cNvSpPr txBox="1">
            <a:spLocks noChangeArrowheads="1"/>
          </p:cNvSpPr>
          <p:nvPr/>
        </p:nvSpPr>
        <p:spPr bwMode="auto">
          <a:xfrm>
            <a:off x="2088681"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0" name="TextBox 99"/>
          <p:cNvSpPr txBox="1">
            <a:spLocks noChangeArrowheads="1"/>
          </p:cNvSpPr>
          <p:nvPr/>
        </p:nvSpPr>
        <p:spPr bwMode="auto">
          <a:xfrm>
            <a:off x="2088681"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1" name="Text Box 4"/>
          <p:cNvSpPr txBox="1">
            <a:spLocks noChangeArrowheads="1"/>
          </p:cNvSpPr>
          <p:nvPr/>
        </p:nvSpPr>
        <p:spPr bwMode="auto">
          <a:xfrm>
            <a:off x="2088681"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Р</a:t>
            </a:r>
            <a:endParaRPr lang="en-US" sz="8000" dirty="0">
              <a:effectLst/>
              <a:latin typeface="Impact" panose="020B0806030902050204" pitchFamily="34" charset="0"/>
            </a:endParaRPr>
          </a:p>
        </p:txBody>
      </p:sp>
      <p:sp>
        <p:nvSpPr>
          <p:cNvPr id="102" name="TextBox 101"/>
          <p:cNvSpPr txBox="1">
            <a:spLocks noChangeArrowheads="1"/>
          </p:cNvSpPr>
          <p:nvPr/>
        </p:nvSpPr>
        <p:spPr bwMode="auto">
          <a:xfrm>
            <a:off x="2977681"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3" name="TextBox 102"/>
          <p:cNvSpPr txBox="1">
            <a:spLocks noChangeArrowheads="1"/>
          </p:cNvSpPr>
          <p:nvPr/>
        </p:nvSpPr>
        <p:spPr bwMode="auto">
          <a:xfrm>
            <a:off x="2977681"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4" name="Text Box 4"/>
          <p:cNvSpPr txBox="1">
            <a:spLocks noChangeArrowheads="1"/>
          </p:cNvSpPr>
          <p:nvPr/>
        </p:nvSpPr>
        <p:spPr bwMode="auto">
          <a:xfrm>
            <a:off x="2977681"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И</a:t>
            </a:r>
            <a:endParaRPr lang="en-US" sz="8000" dirty="0">
              <a:effectLst/>
              <a:latin typeface="Impact" panose="020B0806030902050204" pitchFamily="34" charset="0"/>
            </a:endParaRPr>
          </a:p>
        </p:txBody>
      </p:sp>
      <p:sp>
        <p:nvSpPr>
          <p:cNvPr id="105" name="TextBox 104"/>
          <p:cNvSpPr txBox="1">
            <a:spLocks noChangeArrowheads="1"/>
          </p:cNvSpPr>
          <p:nvPr/>
        </p:nvSpPr>
        <p:spPr bwMode="auto">
          <a:xfrm>
            <a:off x="3875149"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6" name="TextBox 105"/>
          <p:cNvSpPr txBox="1">
            <a:spLocks noChangeArrowheads="1"/>
          </p:cNvSpPr>
          <p:nvPr/>
        </p:nvSpPr>
        <p:spPr bwMode="auto">
          <a:xfrm>
            <a:off x="3875149"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7" name="Text Box 4"/>
          <p:cNvSpPr txBox="1">
            <a:spLocks noChangeArrowheads="1"/>
          </p:cNvSpPr>
          <p:nvPr/>
        </p:nvSpPr>
        <p:spPr bwMode="auto">
          <a:xfrm>
            <a:off x="3875149"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С</a:t>
            </a:r>
            <a:endParaRPr lang="en-US" sz="8000" dirty="0">
              <a:effectLst/>
              <a:latin typeface="Impact" panose="020B0806030902050204" pitchFamily="34" charset="0"/>
            </a:endParaRPr>
          </a:p>
        </p:txBody>
      </p:sp>
      <p:sp>
        <p:nvSpPr>
          <p:cNvPr id="108" name="TextBox 107"/>
          <p:cNvSpPr txBox="1">
            <a:spLocks noChangeArrowheads="1"/>
          </p:cNvSpPr>
          <p:nvPr/>
        </p:nvSpPr>
        <p:spPr bwMode="auto">
          <a:xfrm>
            <a:off x="4768382"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09" name="TextBox 108"/>
          <p:cNvSpPr txBox="1">
            <a:spLocks noChangeArrowheads="1"/>
          </p:cNvSpPr>
          <p:nvPr/>
        </p:nvSpPr>
        <p:spPr bwMode="auto">
          <a:xfrm>
            <a:off x="4768382"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0" name="Text Box 4"/>
          <p:cNvSpPr txBox="1">
            <a:spLocks noChangeArrowheads="1"/>
          </p:cNvSpPr>
          <p:nvPr/>
        </p:nvSpPr>
        <p:spPr bwMode="auto">
          <a:xfrm>
            <a:off x="4768382"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Л</a:t>
            </a:r>
            <a:endParaRPr lang="en-US" sz="8000" dirty="0">
              <a:effectLst/>
              <a:latin typeface="Impact" panose="020B0806030902050204" pitchFamily="34" charset="0"/>
            </a:endParaRPr>
          </a:p>
        </p:txBody>
      </p:sp>
      <p:sp>
        <p:nvSpPr>
          <p:cNvPr id="111" name="TextBox 110"/>
          <p:cNvSpPr txBox="1">
            <a:spLocks noChangeArrowheads="1"/>
          </p:cNvSpPr>
          <p:nvPr/>
        </p:nvSpPr>
        <p:spPr bwMode="auto">
          <a:xfrm>
            <a:off x="5672294"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2" name="TextBox 111"/>
          <p:cNvSpPr txBox="1">
            <a:spLocks noChangeArrowheads="1"/>
          </p:cNvSpPr>
          <p:nvPr/>
        </p:nvSpPr>
        <p:spPr bwMode="auto">
          <a:xfrm>
            <a:off x="5672294"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3" name="Text Box 4"/>
          <p:cNvSpPr txBox="1">
            <a:spLocks noChangeArrowheads="1"/>
          </p:cNvSpPr>
          <p:nvPr/>
        </p:nvSpPr>
        <p:spPr bwMode="auto">
          <a:xfrm>
            <a:off x="5672294"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У</a:t>
            </a:r>
            <a:endParaRPr lang="en-US" sz="7200" dirty="0">
              <a:effectLst/>
              <a:latin typeface="Impact" panose="020B0806030902050204" pitchFamily="34" charset="0"/>
            </a:endParaRPr>
          </a:p>
        </p:txBody>
      </p:sp>
      <p:sp>
        <p:nvSpPr>
          <p:cNvPr id="114" name="TextBox 113"/>
          <p:cNvSpPr txBox="1">
            <a:spLocks noChangeArrowheads="1"/>
          </p:cNvSpPr>
          <p:nvPr/>
        </p:nvSpPr>
        <p:spPr bwMode="auto">
          <a:xfrm>
            <a:off x="6569760"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5" name="TextBox 114"/>
          <p:cNvSpPr txBox="1">
            <a:spLocks noChangeArrowheads="1"/>
          </p:cNvSpPr>
          <p:nvPr/>
        </p:nvSpPr>
        <p:spPr bwMode="auto">
          <a:xfrm>
            <a:off x="6569760"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6" name="Text Box 4"/>
          <p:cNvSpPr txBox="1">
            <a:spLocks noChangeArrowheads="1"/>
          </p:cNvSpPr>
          <p:nvPr/>
        </p:nvSpPr>
        <p:spPr bwMode="auto">
          <a:xfrm>
            <a:off x="6569760"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Ж</a:t>
            </a:r>
            <a:endParaRPr lang="en-US" sz="8000" dirty="0">
              <a:effectLst/>
              <a:latin typeface="Impact" panose="020B0806030902050204" pitchFamily="34" charset="0"/>
            </a:endParaRPr>
          </a:p>
        </p:txBody>
      </p:sp>
      <p:sp>
        <p:nvSpPr>
          <p:cNvPr id="117" name="TextBox 116"/>
          <p:cNvSpPr txBox="1">
            <a:spLocks noChangeArrowheads="1"/>
          </p:cNvSpPr>
          <p:nvPr/>
        </p:nvSpPr>
        <p:spPr bwMode="auto">
          <a:xfrm>
            <a:off x="7462993"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8" name="TextBox 117"/>
          <p:cNvSpPr txBox="1">
            <a:spLocks noChangeArrowheads="1"/>
          </p:cNvSpPr>
          <p:nvPr/>
        </p:nvSpPr>
        <p:spPr bwMode="auto">
          <a:xfrm>
            <a:off x="7462993"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19" name="Text Box 4"/>
          <p:cNvSpPr txBox="1">
            <a:spLocks noChangeArrowheads="1"/>
          </p:cNvSpPr>
          <p:nvPr/>
        </p:nvSpPr>
        <p:spPr bwMode="auto">
          <a:xfrm>
            <a:off x="7462993"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И</a:t>
            </a:r>
            <a:endParaRPr lang="en-US" sz="8000" dirty="0">
              <a:effectLst/>
              <a:latin typeface="Impact" panose="020B0806030902050204" pitchFamily="34" charset="0"/>
            </a:endParaRPr>
          </a:p>
        </p:txBody>
      </p:sp>
      <p:sp>
        <p:nvSpPr>
          <p:cNvPr id="120" name="TextBox 119"/>
          <p:cNvSpPr txBox="1">
            <a:spLocks noChangeArrowheads="1"/>
          </p:cNvSpPr>
          <p:nvPr/>
        </p:nvSpPr>
        <p:spPr bwMode="auto">
          <a:xfrm>
            <a:off x="8351993"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1" name="TextBox 120"/>
          <p:cNvSpPr txBox="1">
            <a:spLocks noChangeArrowheads="1"/>
          </p:cNvSpPr>
          <p:nvPr/>
        </p:nvSpPr>
        <p:spPr bwMode="auto">
          <a:xfrm>
            <a:off x="8351993"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2" name="Text Box 4"/>
          <p:cNvSpPr txBox="1">
            <a:spLocks noChangeArrowheads="1"/>
          </p:cNvSpPr>
          <p:nvPr/>
        </p:nvSpPr>
        <p:spPr bwMode="auto">
          <a:xfrm>
            <a:off x="8351993"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В</a:t>
            </a:r>
            <a:endParaRPr lang="en-US" sz="8000" dirty="0">
              <a:effectLst/>
              <a:latin typeface="Impact" panose="020B0806030902050204" pitchFamily="34" charset="0"/>
            </a:endParaRPr>
          </a:p>
        </p:txBody>
      </p:sp>
      <p:sp>
        <p:nvSpPr>
          <p:cNvPr id="123" name="TextBox 122"/>
          <p:cNvSpPr txBox="1">
            <a:spLocks noChangeArrowheads="1"/>
          </p:cNvSpPr>
          <p:nvPr/>
        </p:nvSpPr>
        <p:spPr bwMode="auto">
          <a:xfrm>
            <a:off x="9249461"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4" name="TextBox 123"/>
          <p:cNvSpPr txBox="1">
            <a:spLocks noChangeArrowheads="1"/>
          </p:cNvSpPr>
          <p:nvPr/>
        </p:nvSpPr>
        <p:spPr bwMode="auto">
          <a:xfrm>
            <a:off x="9249461"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5" name="Text Box 4"/>
          <p:cNvSpPr txBox="1">
            <a:spLocks noChangeArrowheads="1"/>
          </p:cNvSpPr>
          <p:nvPr/>
        </p:nvSpPr>
        <p:spPr bwMode="auto">
          <a:xfrm>
            <a:off x="9249461"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А</a:t>
            </a:r>
            <a:endParaRPr lang="en-US" sz="8000" dirty="0">
              <a:effectLst/>
              <a:latin typeface="Impact" panose="020B0806030902050204" pitchFamily="34" charset="0"/>
            </a:endParaRPr>
          </a:p>
        </p:txBody>
      </p:sp>
      <p:sp>
        <p:nvSpPr>
          <p:cNvPr id="126" name="TextBox 125"/>
          <p:cNvSpPr txBox="1">
            <a:spLocks noChangeArrowheads="1"/>
          </p:cNvSpPr>
          <p:nvPr/>
        </p:nvSpPr>
        <p:spPr bwMode="auto">
          <a:xfrm>
            <a:off x="10142694" y="3972211"/>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7" name="TextBox 126"/>
          <p:cNvSpPr txBox="1">
            <a:spLocks noChangeArrowheads="1"/>
          </p:cNvSpPr>
          <p:nvPr/>
        </p:nvSpPr>
        <p:spPr bwMode="auto">
          <a:xfrm>
            <a:off x="10142694" y="3972211"/>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28" name="Text Box 4"/>
          <p:cNvSpPr txBox="1">
            <a:spLocks noChangeArrowheads="1"/>
          </p:cNvSpPr>
          <p:nvPr/>
        </p:nvSpPr>
        <p:spPr bwMode="auto">
          <a:xfrm>
            <a:off x="10142694" y="3972211"/>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Т</a:t>
            </a:r>
            <a:endParaRPr lang="en-US" sz="8000" dirty="0">
              <a:effectLst/>
              <a:latin typeface="Impact" panose="020B0806030902050204" pitchFamily="34" charset="0"/>
            </a:endParaRPr>
          </a:p>
        </p:txBody>
      </p:sp>
      <p:sp>
        <p:nvSpPr>
          <p:cNvPr id="141" name="TextBox 140"/>
          <p:cNvSpPr txBox="1">
            <a:spLocks noChangeArrowheads="1"/>
          </p:cNvSpPr>
          <p:nvPr/>
        </p:nvSpPr>
        <p:spPr bwMode="auto">
          <a:xfrm>
            <a:off x="5662914"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2" name="TextBox 141"/>
          <p:cNvSpPr txBox="1">
            <a:spLocks noChangeArrowheads="1"/>
          </p:cNvSpPr>
          <p:nvPr/>
        </p:nvSpPr>
        <p:spPr bwMode="auto">
          <a:xfrm>
            <a:off x="5662914"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Т</a:t>
            </a:r>
            <a:endParaRPr lang="en-US" sz="8000" dirty="0">
              <a:effectLst/>
              <a:latin typeface="Impact" panose="020B0806030902050204" pitchFamily="34" charset="0"/>
            </a:endParaRPr>
          </a:p>
        </p:txBody>
      </p:sp>
      <p:sp>
        <p:nvSpPr>
          <p:cNvPr id="144" name="TextBox 143"/>
          <p:cNvSpPr txBox="1">
            <a:spLocks noChangeArrowheads="1"/>
          </p:cNvSpPr>
          <p:nvPr/>
        </p:nvSpPr>
        <p:spPr bwMode="auto">
          <a:xfrm>
            <a:off x="6556147"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5" name="TextBox 144"/>
          <p:cNvSpPr txBox="1">
            <a:spLocks noChangeArrowheads="1"/>
          </p:cNvSpPr>
          <p:nvPr/>
        </p:nvSpPr>
        <p:spPr bwMode="auto">
          <a:xfrm>
            <a:off x="6556147"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147" name="TextBox 146"/>
          <p:cNvSpPr txBox="1">
            <a:spLocks noChangeArrowheads="1"/>
          </p:cNvSpPr>
          <p:nvPr/>
        </p:nvSpPr>
        <p:spPr bwMode="auto">
          <a:xfrm>
            <a:off x="7460059"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8" name="TextBox 147"/>
          <p:cNvSpPr txBox="1">
            <a:spLocks noChangeArrowheads="1"/>
          </p:cNvSpPr>
          <p:nvPr/>
        </p:nvSpPr>
        <p:spPr bwMode="auto">
          <a:xfrm>
            <a:off x="7460059"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Ш</a:t>
            </a:r>
            <a:endParaRPr lang="en-US" sz="7200" dirty="0">
              <a:effectLst/>
              <a:latin typeface="Impact" panose="020B0806030902050204" pitchFamily="34" charset="0"/>
            </a:endParaRPr>
          </a:p>
        </p:txBody>
      </p:sp>
      <p:sp>
        <p:nvSpPr>
          <p:cNvPr id="150" name="TextBox 149"/>
          <p:cNvSpPr txBox="1">
            <a:spLocks noChangeArrowheads="1"/>
          </p:cNvSpPr>
          <p:nvPr/>
        </p:nvSpPr>
        <p:spPr bwMode="auto">
          <a:xfrm>
            <a:off x="8357525"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51" name="TextBox 150"/>
          <p:cNvSpPr txBox="1">
            <a:spLocks noChangeArrowheads="1"/>
          </p:cNvSpPr>
          <p:nvPr/>
        </p:nvSpPr>
        <p:spPr bwMode="auto">
          <a:xfrm>
            <a:off x="8357525"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Н</a:t>
            </a:r>
            <a:endParaRPr lang="en-US" sz="8000" dirty="0">
              <a:effectLst/>
              <a:latin typeface="Impact" panose="020B0806030902050204" pitchFamily="34" charset="0"/>
            </a:endParaRPr>
          </a:p>
        </p:txBody>
      </p:sp>
      <p:sp>
        <p:nvSpPr>
          <p:cNvPr id="170" name="TextBox 169"/>
          <p:cNvSpPr txBox="1">
            <a:spLocks noChangeArrowheads="1"/>
          </p:cNvSpPr>
          <p:nvPr/>
        </p:nvSpPr>
        <p:spPr bwMode="auto">
          <a:xfrm>
            <a:off x="9250758" y="5080174"/>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1" name="TextBox 170"/>
          <p:cNvSpPr txBox="1">
            <a:spLocks noChangeArrowheads="1"/>
          </p:cNvSpPr>
          <p:nvPr/>
        </p:nvSpPr>
        <p:spPr bwMode="auto">
          <a:xfrm>
            <a:off x="9250758" y="5080174"/>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О</a:t>
            </a:r>
            <a:endParaRPr lang="en-US" sz="8000" dirty="0">
              <a:effectLst/>
              <a:latin typeface="Impact" panose="020B0806030902050204" pitchFamily="34" charset="0"/>
            </a:endParaRPr>
          </a:p>
        </p:txBody>
      </p:sp>
      <p:sp>
        <p:nvSpPr>
          <p:cNvPr id="196" name="TextBox 195"/>
          <p:cNvSpPr txBox="1">
            <a:spLocks noChangeArrowheads="1"/>
          </p:cNvSpPr>
          <p:nvPr/>
        </p:nvSpPr>
        <p:spPr bwMode="auto">
          <a:xfrm>
            <a:off x="11944389" y="3960983"/>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7" name="TextBox 196"/>
          <p:cNvSpPr txBox="1">
            <a:spLocks noChangeArrowheads="1"/>
          </p:cNvSpPr>
          <p:nvPr/>
        </p:nvSpPr>
        <p:spPr bwMode="auto">
          <a:xfrm>
            <a:off x="11944389" y="3960983"/>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198" name="Text Box 4"/>
          <p:cNvSpPr txBox="1">
            <a:spLocks noChangeArrowheads="1"/>
          </p:cNvSpPr>
          <p:nvPr/>
        </p:nvSpPr>
        <p:spPr bwMode="auto">
          <a:xfrm>
            <a:off x="11944389" y="3960983"/>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000" dirty="0" smtClean="0">
                <a:latin typeface="Impact" panose="020B0806030902050204" pitchFamily="34" charset="0"/>
              </a:rPr>
              <a:t>С</a:t>
            </a:r>
            <a:endParaRPr lang="en-US" sz="7200" dirty="0">
              <a:effectLst/>
              <a:latin typeface="Impact" panose="020B0806030902050204" pitchFamily="34" charset="0"/>
            </a:endParaRPr>
          </a:p>
        </p:txBody>
      </p:sp>
      <p:sp>
        <p:nvSpPr>
          <p:cNvPr id="202" name="TextBox 201"/>
          <p:cNvSpPr txBox="1">
            <a:spLocks noChangeArrowheads="1"/>
          </p:cNvSpPr>
          <p:nvPr/>
        </p:nvSpPr>
        <p:spPr bwMode="auto">
          <a:xfrm>
            <a:off x="11047446" y="3970618"/>
            <a:ext cx="685800" cy="9144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03" name="TextBox 202"/>
          <p:cNvSpPr txBox="1">
            <a:spLocks noChangeArrowheads="1"/>
          </p:cNvSpPr>
          <p:nvPr/>
        </p:nvSpPr>
        <p:spPr bwMode="auto">
          <a:xfrm>
            <a:off x="11047446" y="3970618"/>
            <a:ext cx="685800" cy="9144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b="1" dirty="0">
              <a:solidFill>
                <a:srgbClr val="FFFFFF"/>
              </a:solidFill>
              <a:effectLst/>
              <a:latin typeface="Tahoma"/>
            </a:endParaRPr>
          </a:p>
        </p:txBody>
      </p:sp>
      <p:sp>
        <p:nvSpPr>
          <p:cNvPr id="204" name="Text Box 4"/>
          <p:cNvSpPr txBox="1">
            <a:spLocks noChangeArrowheads="1"/>
          </p:cNvSpPr>
          <p:nvPr/>
        </p:nvSpPr>
        <p:spPr bwMode="auto">
          <a:xfrm>
            <a:off x="11047446" y="397061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latin typeface="Impact" panose="020B0806030902050204" pitchFamily="34" charset="0"/>
              </a:rPr>
              <a:t>Ь</a:t>
            </a:r>
            <a:endParaRPr lang="en-US" sz="8000" dirty="0">
              <a:effectLst/>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10" name="Buzzer.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2"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89877" y="985485"/>
            <a:ext cx="80983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 </a:t>
            </a: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88336796"/>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5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60"/>
                                        </p:tgtEl>
                                      </p:cBhvr>
                                    </p:animEffect>
                                    <p:set>
                                      <p:cBhvr>
                                        <p:cTn id="11" dur="1" fill="hold">
                                          <p:stCondLst>
                                            <p:cond delay="499"/>
                                          </p:stCondLst>
                                        </p:cTn>
                                        <p:tgtEl>
                                          <p:spTgt spid="160"/>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15" restart="whenNotActive" fill="hold" evtFilter="cancelBubble" nodeType="interactiveSeq">
                <p:stCondLst>
                  <p:cond evt="onClick" delay="0">
                    <p:tgtEl>
                      <p:spTgt spid="162"/>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
                                        </p:tgtEl>
                                        <p:attrNameLst>
                                          <p:attrName>style.visibility</p:attrName>
                                        </p:attrNameLst>
                                      </p:cBhvr>
                                      <p:to>
                                        <p:strVal val="visible"/>
                                      </p:to>
                                    </p:set>
                                    <p:animEffect transition="in" filter="fade">
                                      <p:cBhvr>
                                        <p:cTn id="20" dur="500"/>
                                        <p:tgtEl>
                                          <p:spTgt spid="163"/>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63"/>
                                        </p:tgtEl>
                                      </p:cBhvr>
                                    </p:animEffect>
                                    <p:set>
                                      <p:cBhvr>
                                        <p:cTn id="24" dur="1" fill="hold">
                                          <p:stCondLst>
                                            <p:cond delay="499"/>
                                          </p:stCondLst>
                                        </p:cTn>
                                        <p:tgtEl>
                                          <p:spTgt spid="163"/>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28" restart="whenNotActive" fill="hold" evtFilter="cancelBubble" nodeType="interactiveSeq">
                <p:stCondLst>
                  <p:cond evt="onClick" delay="0">
                    <p:tgtEl>
                      <p:spTgt spid="16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6"/>
                                        </p:tgtEl>
                                        <p:attrNameLst>
                                          <p:attrName>style.visibility</p:attrName>
                                        </p:attrNameLst>
                                      </p:cBhvr>
                                      <p:to>
                                        <p:strVal val="visible"/>
                                      </p:to>
                                    </p:set>
                                    <p:animEffect transition="in" filter="fade">
                                      <p:cBhvr>
                                        <p:cTn id="33" dur="500"/>
                                        <p:tgtEl>
                                          <p:spTgt spid="166"/>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66"/>
                                        </p:tgtEl>
                                      </p:cBhvr>
                                    </p:animEffect>
                                    <p:set>
                                      <p:cBhvr>
                                        <p:cTn id="37" dur="1" fill="hold">
                                          <p:stCondLst>
                                            <p:cond delay="499"/>
                                          </p:stCondLst>
                                        </p:cTn>
                                        <p:tgtEl>
                                          <p:spTgt spid="166"/>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41" restart="whenNotActive" fill="hold" evtFilter="cancelBubble" nodeType="interactiveSeq">
                <p:stCondLst>
                  <p:cond evt="onClick" delay="0">
                    <p:tgtEl>
                      <p:spTgt spid="3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43"/>
                                        </p:tgtEl>
                                      </p:cBhvr>
                                    </p:animEffect>
                                    <p:set>
                                      <p:cBhvr>
                                        <p:cTn id="63" dur="1" fill="hold">
                                          <p:stCondLst>
                                            <p:cond delay="499"/>
                                          </p:stCondLst>
                                        </p:cTn>
                                        <p:tgtEl>
                                          <p:spTgt spid="43"/>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4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80" restart="whenNotActive" fill="hold" evtFilter="cancelBubble" nodeType="interactiveSeq">
                <p:stCondLst>
                  <p:cond evt="onClick" delay="0">
                    <p:tgtEl>
                      <p:spTgt spid="4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49"/>
                                        </p:tgtEl>
                                      </p:cBhvr>
                                    </p:animEffect>
                                    <p:set>
                                      <p:cBhvr>
                                        <p:cTn id="89" dur="1" fill="hold">
                                          <p:stCondLst>
                                            <p:cond delay="499"/>
                                          </p:stCondLst>
                                        </p:cTn>
                                        <p:tgtEl>
                                          <p:spTgt spid="49"/>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93" restart="whenNotActive" fill="hold" evtFilter="cancelBubble" nodeType="interactiveSeq">
                <p:stCondLst>
                  <p:cond evt="onClick" delay="0">
                    <p:tgtEl>
                      <p:spTgt spid="60"/>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61"/>
                                        </p:tgtEl>
                                      </p:cBhvr>
                                    </p:animEffect>
                                    <p:set>
                                      <p:cBhvr>
                                        <p:cTn id="102" dur="1" fill="hold">
                                          <p:stCondLst>
                                            <p:cond delay="499"/>
                                          </p:stCondLst>
                                        </p:cTn>
                                        <p:tgtEl>
                                          <p:spTgt spid="61"/>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06" restart="whenNotActive" fill="hold" evtFilter="cancelBubble" nodeType="interactiveSeq">
                <p:stCondLst>
                  <p:cond evt="onClick" delay="0">
                    <p:tgtEl>
                      <p:spTgt spid="6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64"/>
                                        </p:tgtEl>
                                      </p:cBhvr>
                                    </p:animEffect>
                                    <p:set>
                                      <p:cBhvr>
                                        <p:cTn id="115" dur="1" fill="hold">
                                          <p:stCondLst>
                                            <p:cond delay="499"/>
                                          </p:stCondLst>
                                        </p:cTn>
                                        <p:tgtEl>
                                          <p:spTgt spid="64"/>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69"/>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500"/>
                                        <p:tgtEl>
                                          <p:spTgt spid="70"/>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70"/>
                                        </p:tgtEl>
                                      </p:cBhvr>
                                    </p:animEffect>
                                    <p:set>
                                      <p:cBhvr>
                                        <p:cTn id="128" dur="1" fill="hold">
                                          <p:stCondLst>
                                            <p:cond delay="499"/>
                                          </p:stCondLst>
                                        </p:cTn>
                                        <p:tgtEl>
                                          <p:spTgt spid="70"/>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132" restart="whenNotActive" fill="hold" evtFilter="cancelBubble" nodeType="interactiveSeq">
                <p:stCondLst>
                  <p:cond evt="onClick" delay="0">
                    <p:tgtEl>
                      <p:spTgt spid="72"/>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fade">
                                      <p:cBhvr>
                                        <p:cTn id="137" dur="500"/>
                                        <p:tgtEl>
                                          <p:spTgt spid="73"/>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73"/>
                                        </p:tgtEl>
                                      </p:cBhvr>
                                    </p:animEffect>
                                    <p:set>
                                      <p:cBhvr>
                                        <p:cTn id="141" dur="1" fill="hold">
                                          <p:stCondLst>
                                            <p:cond delay="499"/>
                                          </p:stCondLst>
                                        </p:cTn>
                                        <p:tgtEl>
                                          <p:spTgt spid="73"/>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145" restart="whenNotActive" fill="hold" evtFilter="cancelBubble" nodeType="interactiveSeq">
                <p:stCondLst>
                  <p:cond evt="onClick" delay="0">
                    <p:tgtEl>
                      <p:spTgt spid="75"/>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76"/>
                                        </p:tgtEl>
                                        <p:attrNameLst>
                                          <p:attrName>style.visibility</p:attrName>
                                        </p:attrNameLst>
                                      </p:cBhvr>
                                      <p:to>
                                        <p:strVal val="visible"/>
                                      </p:to>
                                    </p:set>
                                    <p:animEffect transition="in" filter="fade">
                                      <p:cBhvr>
                                        <p:cTn id="150" dur="500"/>
                                        <p:tgtEl>
                                          <p:spTgt spid="76"/>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76"/>
                                        </p:tgtEl>
                                      </p:cBhvr>
                                    </p:animEffect>
                                    <p:set>
                                      <p:cBhvr>
                                        <p:cTn id="154" dur="1" fill="hold">
                                          <p:stCondLst>
                                            <p:cond delay="499"/>
                                          </p:stCondLst>
                                        </p:cTn>
                                        <p:tgtEl>
                                          <p:spTgt spid="76"/>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158" restart="whenNotActive" fill="hold" evtFilter="cancelBubble" nodeType="interactiveSeq">
                <p:stCondLst>
                  <p:cond evt="onClick" delay="0">
                    <p:tgtEl>
                      <p:spTgt spid="93"/>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4"/>
                                        </p:tgtEl>
                                        <p:attrNameLst>
                                          <p:attrName>style.visibility</p:attrName>
                                        </p:attrNameLst>
                                      </p:cBhvr>
                                      <p:to>
                                        <p:strVal val="visible"/>
                                      </p:to>
                                    </p:set>
                                    <p:animEffect transition="in" filter="fade">
                                      <p:cBhvr>
                                        <p:cTn id="163" dur="500"/>
                                        <p:tgtEl>
                                          <p:spTgt spid="94"/>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94"/>
                                        </p:tgtEl>
                                      </p:cBhvr>
                                    </p:animEffect>
                                    <p:set>
                                      <p:cBhvr>
                                        <p:cTn id="167" dur="1" fill="hold">
                                          <p:stCondLst>
                                            <p:cond delay="499"/>
                                          </p:stCondLst>
                                        </p:cTn>
                                        <p:tgtEl>
                                          <p:spTgt spid="94"/>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71" restart="whenNotActive" fill="hold" evtFilter="cancelBubble" nodeType="interactiveSeq">
                <p:stCondLst>
                  <p:cond evt="onClick" delay="0">
                    <p:tgtEl>
                      <p:spTgt spid="96"/>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7"/>
                                        </p:tgtEl>
                                        <p:attrNameLst>
                                          <p:attrName>style.visibility</p:attrName>
                                        </p:attrNameLst>
                                      </p:cBhvr>
                                      <p:to>
                                        <p:strVal val="visible"/>
                                      </p:to>
                                    </p:set>
                                    <p:animEffect transition="in" filter="fade">
                                      <p:cBhvr>
                                        <p:cTn id="176" dur="500"/>
                                        <p:tgtEl>
                                          <p:spTgt spid="97"/>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97"/>
                                        </p:tgtEl>
                                      </p:cBhvr>
                                    </p:animEffect>
                                    <p:set>
                                      <p:cBhvr>
                                        <p:cTn id="180" dur="1" fill="hold">
                                          <p:stCondLst>
                                            <p:cond delay="499"/>
                                          </p:stCondLst>
                                        </p:cTn>
                                        <p:tgtEl>
                                          <p:spTgt spid="97"/>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184" restart="whenNotActive" fill="hold" evtFilter="cancelBubble" nodeType="interactiveSeq">
                <p:stCondLst>
                  <p:cond evt="onClick" delay="0">
                    <p:tgtEl>
                      <p:spTgt spid="99"/>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00"/>
                                        </p:tgtEl>
                                        <p:attrNameLst>
                                          <p:attrName>style.visibility</p:attrName>
                                        </p:attrNameLst>
                                      </p:cBhvr>
                                      <p:to>
                                        <p:strVal val="visible"/>
                                      </p:to>
                                    </p:set>
                                    <p:animEffect transition="in" filter="fade">
                                      <p:cBhvr>
                                        <p:cTn id="189" dur="500"/>
                                        <p:tgtEl>
                                          <p:spTgt spid="100"/>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100"/>
                                        </p:tgtEl>
                                      </p:cBhvr>
                                    </p:animEffect>
                                    <p:set>
                                      <p:cBhvr>
                                        <p:cTn id="193" dur="1" fill="hold">
                                          <p:stCondLst>
                                            <p:cond delay="499"/>
                                          </p:stCondLst>
                                        </p:cTn>
                                        <p:tgtEl>
                                          <p:spTgt spid="100"/>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97" restart="whenNotActive" fill="hold" evtFilter="cancelBubble" nodeType="interactiveSeq">
                <p:stCondLst>
                  <p:cond evt="onClick" delay="0">
                    <p:tgtEl>
                      <p:spTgt spid="102"/>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03"/>
                                        </p:tgtEl>
                                        <p:attrNameLst>
                                          <p:attrName>style.visibility</p:attrName>
                                        </p:attrNameLst>
                                      </p:cBhvr>
                                      <p:to>
                                        <p:strVal val="visible"/>
                                      </p:to>
                                    </p:set>
                                    <p:animEffect transition="in" filter="fade">
                                      <p:cBhvr>
                                        <p:cTn id="202" dur="500"/>
                                        <p:tgtEl>
                                          <p:spTgt spid="103"/>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103"/>
                                        </p:tgtEl>
                                      </p:cBhvr>
                                    </p:animEffect>
                                    <p:set>
                                      <p:cBhvr>
                                        <p:cTn id="206" dur="1" fill="hold">
                                          <p:stCondLst>
                                            <p:cond delay="499"/>
                                          </p:stCondLst>
                                        </p:cTn>
                                        <p:tgtEl>
                                          <p:spTgt spid="103"/>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210" restart="whenNotActive" fill="hold" evtFilter="cancelBubble" nodeType="interactiveSeq">
                <p:stCondLst>
                  <p:cond evt="onClick" delay="0">
                    <p:tgtEl>
                      <p:spTgt spid="105"/>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06"/>
                                        </p:tgtEl>
                                        <p:attrNameLst>
                                          <p:attrName>style.visibility</p:attrName>
                                        </p:attrNameLst>
                                      </p:cBhvr>
                                      <p:to>
                                        <p:strVal val="visible"/>
                                      </p:to>
                                    </p:set>
                                    <p:animEffect transition="in" filter="fade">
                                      <p:cBhvr>
                                        <p:cTn id="215" dur="500"/>
                                        <p:tgtEl>
                                          <p:spTgt spid="106"/>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106"/>
                                        </p:tgtEl>
                                      </p:cBhvr>
                                    </p:animEffect>
                                    <p:set>
                                      <p:cBhvr>
                                        <p:cTn id="219" dur="1" fill="hold">
                                          <p:stCondLst>
                                            <p:cond delay="499"/>
                                          </p:stCondLst>
                                        </p:cTn>
                                        <p:tgtEl>
                                          <p:spTgt spid="106"/>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223" restart="whenNotActive" fill="hold" evtFilter="cancelBubble" nodeType="interactiveSeq">
                <p:stCondLst>
                  <p:cond evt="onClick" delay="0">
                    <p:tgtEl>
                      <p:spTgt spid="108"/>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09"/>
                                        </p:tgtEl>
                                        <p:attrNameLst>
                                          <p:attrName>style.visibility</p:attrName>
                                        </p:attrNameLst>
                                      </p:cBhvr>
                                      <p:to>
                                        <p:strVal val="visible"/>
                                      </p:to>
                                    </p:set>
                                    <p:animEffect transition="in" filter="fade">
                                      <p:cBhvr>
                                        <p:cTn id="228" dur="500"/>
                                        <p:tgtEl>
                                          <p:spTgt spid="109"/>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109"/>
                                        </p:tgtEl>
                                      </p:cBhvr>
                                    </p:animEffect>
                                    <p:set>
                                      <p:cBhvr>
                                        <p:cTn id="232" dur="1" fill="hold">
                                          <p:stCondLst>
                                            <p:cond delay="499"/>
                                          </p:stCondLst>
                                        </p:cTn>
                                        <p:tgtEl>
                                          <p:spTgt spid="109"/>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236" restart="whenNotActive" fill="hold" evtFilter="cancelBubble" nodeType="interactiveSeq">
                <p:stCondLst>
                  <p:cond evt="onClick" delay="0">
                    <p:tgtEl>
                      <p:spTgt spid="111"/>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12"/>
                                        </p:tgtEl>
                                        <p:attrNameLst>
                                          <p:attrName>style.visibility</p:attrName>
                                        </p:attrNameLst>
                                      </p:cBhvr>
                                      <p:to>
                                        <p:strVal val="visible"/>
                                      </p:to>
                                    </p:set>
                                    <p:animEffect transition="in" filter="fade">
                                      <p:cBhvr>
                                        <p:cTn id="241" dur="500"/>
                                        <p:tgtEl>
                                          <p:spTgt spid="112"/>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112"/>
                                        </p:tgtEl>
                                      </p:cBhvr>
                                    </p:animEffect>
                                    <p:set>
                                      <p:cBhvr>
                                        <p:cTn id="245" dur="1" fill="hold">
                                          <p:stCondLst>
                                            <p:cond delay="499"/>
                                          </p:stCondLst>
                                        </p:cTn>
                                        <p:tgtEl>
                                          <p:spTgt spid="112"/>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249" restart="whenNotActive" fill="hold" evtFilter="cancelBubble" nodeType="interactiveSeq">
                <p:stCondLst>
                  <p:cond evt="onClick" delay="0">
                    <p:tgtEl>
                      <p:spTgt spid="114"/>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115"/>
                                        </p:tgtEl>
                                        <p:attrNameLst>
                                          <p:attrName>style.visibility</p:attrName>
                                        </p:attrNameLst>
                                      </p:cBhvr>
                                      <p:to>
                                        <p:strVal val="visible"/>
                                      </p:to>
                                    </p:set>
                                    <p:animEffect transition="in" filter="fade">
                                      <p:cBhvr>
                                        <p:cTn id="254" dur="500"/>
                                        <p:tgtEl>
                                          <p:spTgt spid="115"/>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115"/>
                                        </p:tgtEl>
                                      </p:cBhvr>
                                    </p:animEffect>
                                    <p:set>
                                      <p:cBhvr>
                                        <p:cTn id="258" dur="1" fill="hold">
                                          <p:stCondLst>
                                            <p:cond delay="499"/>
                                          </p:stCondLst>
                                        </p:cTn>
                                        <p:tgtEl>
                                          <p:spTgt spid="115"/>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262" restart="whenNotActive" fill="hold" evtFilter="cancelBubble" nodeType="interactiveSeq">
                <p:stCondLst>
                  <p:cond evt="onClick" delay="0">
                    <p:tgtEl>
                      <p:spTgt spid="11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118"/>
                                        </p:tgtEl>
                                        <p:attrNameLst>
                                          <p:attrName>style.visibility</p:attrName>
                                        </p:attrNameLst>
                                      </p:cBhvr>
                                      <p:to>
                                        <p:strVal val="visible"/>
                                      </p:to>
                                    </p:set>
                                    <p:animEffect transition="in" filter="fade">
                                      <p:cBhvr>
                                        <p:cTn id="267" dur="500"/>
                                        <p:tgtEl>
                                          <p:spTgt spid="118"/>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118"/>
                                        </p:tgtEl>
                                      </p:cBhvr>
                                    </p:animEffect>
                                    <p:set>
                                      <p:cBhvr>
                                        <p:cTn id="271" dur="1" fill="hold">
                                          <p:stCondLst>
                                            <p:cond delay="499"/>
                                          </p:stCondLst>
                                        </p:cTn>
                                        <p:tgtEl>
                                          <p:spTgt spid="118"/>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275" restart="whenNotActive" fill="hold" evtFilter="cancelBubble" nodeType="interactiveSeq">
                <p:stCondLst>
                  <p:cond evt="onClick" delay="0">
                    <p:tgtEl>
                      <p:spTgt spid="120"/>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121"/>
                                        </p:tgtEl>
                                        <p:attrNameLst>
                                          <p:attrName>style.visibility</p:attrName>
                                        </p:attrNameLst>
                                      </p:cBhvr>
                                      <p:to>
                                        <p:strVal val="visible"/>
                                      </p:to>
                                    </p:set>
                                    <p:animEffect transition="in" filter="fade">
                                      <p:cBhvr>
                                        <p:cTn id="280" dur="500"/>
                                        <p:tgtEl>
                                          <p:spTgt spid="121"/>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121"/>
                                        </p:tgtEl>
                                      </p:cBhvr>
                                    </p:animEffect>
                                    <p:set>
                                      <p:cBhvr>
                                        <p:cTn id="284" dur="1" fill="hold">
                                          <p:stCondLst>
                                            <p:cond delay="499"/>
                                          </p:stCondLst>
                                        </p:cTn>
                                        <p:tgtEl>
                                          <p:spTgt spid="121"/>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122"/>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seq concurrent="1" nextAc="seek">
              <p:cTn id="288" restart="whenNotActive" fill="hold" evtFilter="cancelBubble" nodeType="interactiveSeq">
                <p:stCondLst>
                  <p:cond evt="onClick" delay="0">
                    <p:tgtEl>
                      <p:spTgt spid="123"/>
                    </p:tgtEl>
                  </p:cond>
                </p:stCondLst>
                <p:endSync evt="end" delay="0">
                  <p:rtn val="all"/>
                </p:endSync>
                <p:childTnLst>
                  <p:par>
                    <p:cTn id="289" fill="hold">
                      <p:stCondLst>
                        <p:cond delay="0"/>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124"/>
                                        </p:tgtEl>
                                        <p:attrNameLst>
                                          <p:attrName>style.visibility</p:attrName>
                                        </p:attrNameLst>
                                      </p:cBhvr>
                                      <p:to>
                                        <p:strVal val="visible"/>
                                      </p:to>
                                    </p:set>
                                    <p:animEffect transition="in" filter="fade">
                                      <p:cBhvr>
                                        <p:cTn id="293" dur="500"/>
                                        <p:tgtEl>
                                          <p:spTgt spid="124"/>
                                        </p:tgtEl>
                                      </p:cBhvr>
                                    </p:animEffect>
                                  </p:childTnLst>
                                  <p:subTnLst>
                                    <p:audio>
                                      <p:cMediaNode>
                                        <p:cTn display="0" masterRel="sameClick">
                                          <p:stCondLst>
                                            <p:cond evt="begin" delay="0">
                                              <p:tn val="291"/>
                                            </p:cond>
                                          </p:stCondLst>
                                          <p:endCondLst>
                                            <p:cond evt="onStopAudio" delay="0">
                                              <p:tgtEl>
                                                <p:sldTgt/>
                                              </p:tgtEl>
                                            </p:cond>
                                          </p:endCondLst>
                                        </p:cTn>
                                        <p:tgtEl>
                                          <p:sndTgt r:embed="rId3" name="Ding.wav"/>
                                        </p:tgtEl>
                                      </p:cMediaNode>
                                    </p:audio>
                                  </p:subTnLst>
                                </p:cTn>
                              </p:par>
                            </p:childTnLst>
                          </p:cTn>
                        </p:par>
                        <p:par>
                          <p:cTn id="294" fill="hold">
                            <p:stCondLst>
                              <p:cond delay="500"/>
                            </p:stCondLst>
                            <p:childTnLst>
                              <p:par>
                                <p:cTn id="295" presetID="10" presetClass="exit" presetSubtype="0" fill="hold" grpId="1" nodeType="afterEffect">
                                  <p:stCondLst>
                                    <p:cond delay="0"/>
                                  </p:stCondLst>
                                  <p:childTnLst>
                                    <p:animEffect transition="out" filter="fade">
                                      <p:cBhvr>
                                        <p:cTn id="296" dur="500"/>
                                        <p:tgtEl>
                                          <p:spTgt spid="124"/>
                                        </p:tgtEl>
                                      </p:cBhvr>
                                    </p:animEffect>
                                    <p:set>
                                      <p:cBhvr>
                                        <p:cTn id="297" dur="1" fill="hold">
                                          <p:stCondLst>
                                            <p:cond delay="499"/>
                                          </p:stCondLst>
                                        </p:cTn>
                                        <p:tgtEl>
                                          <p:spTgt spid="124"/>
                                        </p:tgtEl>
                                        <p:attrNameLst>
                                          <p:attrName>style.visibility</p:attrName>
                                        </p:attrNameLst>
                                      </p:cBhvr>
                                      <p:to>
                                        <p:strVal val="hidden"/>
                                      </p:to>
                                    </p:set>
                                  </p:childTnLst>
                                </p:cTn>
                              </p:par>
                            </p:childTnLst>
                          </p:cTn>
                        </p:par>
                        <p:par>
                          <p:cTn id="298" fill="hold">
                            <p:stCondLst>
                              <p:cond delay="1000"/>
                            </p:stCondLst>
                            <p:childTnLst>
                              <p:par>
                                <p:cTn id="299" presetID="1" presetClass="entr" presetSubtype="0" fill="hold" grpId="0" nodeType="afterEffect">
                                  <p:stCondLst>
                                    <p:cond delay="0"/>
                                  </p:stCondLst>
                                  <p:childTnLst>
                                    <p:set>
                                      <p:cBhvr>
                                        <p:cTn id="300" dur="1" fill="hold">
                                          <p:stCondLst>
                                            <p:cond delay="0"/>
                                          </p:stCondLst>
                                        </p:cTn>
                                        <p:tgtEl>
                                          <p:spTgt spid="125"/>
                                        </p:tgtEl>
                                        <p:attrNameLst>
                                          <p:attrName>style.visibility</p:attrName>
                                        </p:attrNameLst>
                                      </p:cBhvr>
                                      <p:to>
                                        <p:strVal val="visible"/>
                                      </p:to>
                                    </p:set>
                                  </p:childTnLst>
                                </p:cTn>
                              </p:par>
                            </p:childTnLst>
                          </p:cTn>
                        </p:par>
                      </p:childTnLst>
                    </p:cTn>
                  </p:par>
                </p:childTnLst>
              </p:cTn>
              <p:nextCondLst>
                <p:cond evt="onClick" delay="0">
                  <p:tgtEl>
                    <p:spTgt spid="123"/>
                  </p:tgtEl>
                </p:cond>
              </p:nextCondLst>
            </p:seq>
            <p:seq concurrent="1" nextAc="seek">
              <p:cTn id="301" restart="whenNotActive" fill="hold" evtFilter="cancelBubble" nodeType="interactiveSeq">
                <p:stCondLst>
                  <p:cond evt="onClick" delay="0">
                    <p:tgtEl>
                      <p:spTgt spid="126"/>
                    </p:tgtEl>
                  </p:cond>
                </p:stCondLst>
                <p:endSync evt="end" delay="0">
                  <p:rtn val="all"/>
                </p:endSync>
                <p:childTnLst>
                  <p:par>
                    <p:cTn id="302" fill="hold">
                      <p:stCondLst>
                        <p:cond delay="0"/>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127"/>
                                        </p:tgtEl>
                                        <p:attrNameLst>
                                          <p:attrName>style.visibility</p:attrName>
                                        </p:attrNameLst>
                                      </p:cBhvr>
                                      <p:to>
                                        <p:strVal val="visible"/>
                                      </p:to>
                                    </p:set>
                                    <p:animEffect transition="in" filter="fade">
                                      <p:cBhvr>
                                        <p:cTn id="306" dur="500"/>
                                        <p:tgtEl>
                                          <p:spTgt spid="127"/>
                                        </p:tgtEl>
                                      </p:cBhvr>
                                    </p:animEffect>
                                  </p:childTnLst>
                                  <p:subTnLst>
                                    <p:audio>
                                      <p:cMediaNode>
                                        <p:cTn display="0" masterRel="sameClick">
                                          <p:stCondLst>
                                            <p:cond evt="begin" delay="0">
                                              <p:tn val="304"/>
                                            </p:cond>
                                          </p:stCondLst>
                                          <p:endCondLst>
                                            <p:cond evt="onStopAudio" delay="0">
                                              <p:tgtEl>
                                                <p:sldTgt/>
                                              </p:tgtEl>
                                            </p:cond>
                                          </p:endCondLst>
                                        </p:cTn>
                                        <p:tgtEl>
                                          <p:sndTgt r:embed="rId3" name="Ding.wav"/>
                                        </p:tgtEl>
                                      </p:cMediaNode>
                                    </p:audio>
                                  </p:subTnLst>
                                </p:cTn>
                              </p:par>
                            </p:childTnLst>
                          </p:cTn>
                        </p:par>
                        <p:par>
                          <p:cTn id="307" fill="hold">
                            <p:stCondLst>
                              <p:cond delay="500"/>
                            </p:stCondLst>
                            <p:childTnLst>
                              <p:par>
                                <p:cTn id="308" presetID="10" presetClass="exit" presetSubtype="0" fill="hold" grpId="1" nodeType="afterEffect">
                                  <p:stCondLst>
                                    <p:cond delay="0"/>
                                  </p:stCondLst>
                                  <p:childTnLst>
                                    <p:animEffect transition="out" filter="fade">
                                      <p:cBhvr>
                                        <p:cTn id="309" dur="500"/>
                                        <p:tgtEl>
                                          <p:spTgt spid="127"/>
                                        </p:tgtEl>
                                      </p:cBhvr>
                                    </p:animEffect>
                                    <p:set>
                                      <p:cBhvr>
                                        <p:cTn id="310" dur="1" fill="hold">
                                          <p:stCondLst>
                                            <p:cond delay="499"/>
                                          </p:stCondLst>
                                        </p:cTn>
                                        <p:tgtEl>
                                          <p:spTgt spid="127"/>
                                        </p:tgtEl>
                                        <p:attrNameLst>
                                          <p:attrName>style.visibility</p:attrName>
                                        </p:attrNameLst>
                                      </p:cBhvr>
                                      <p:to>
                                        <p:strVal val="hidden"/>
                                      </p:to>
                                    </p:set>
                                  </p:childTnLst>
                                </p:cTn>
                              </p:par>
                            </p:childTnLst>
                          </p:cTn>
                        </p:par>
                        <p:par>
                          <p:cTn id="311" fill="hold">
                            <p:stCondLst>
                              <p:cond delay="1000"/>
                            </p:stCondLst>
                            <p:childTnLst>
                              <p:par>
                                <p:cTn id="312" presetID="1" presetClass="entr" presetSubtype="0" fill="hold" grpId="0" nodeType="afterEffect">
                                  <p:stCondLst>
                                    <p:cond delay="0"/>
                                  </p:stCondLst>
                                  <p:childTnLst>
                                    <p:set>
                                      <p:cBhvr>
                                        <p:cTn id="313"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126"/>
                  </p:tgtEl>
                </p:cond>
              </p:nextCondLst>
            </p:seq>
            <p:seq concurrent="1" nextAc="seek">
              <p:cTn id="314" restart="whenNotActive" fill="hold" evtFilter="cancelBubble" nodeType="interactiveSeq">
                <p:stCondLst>
                  <p:cond evt="onClick" delay="0">
                    <p:tgtEl>
                      <p:spTgt spid="141"/>
                    </p:tgtEl>
                  </p:cond>
                </p:stCondLst>
                <p:endSync evt="end" delay="0">
                  <p:rtn val="all"/>
                </p:endSync>
                <p:childTnLst>
                  <p:par>
                    <p:cTn id="315" fill="hold">
                      <p:stCondLst>
                        <p:cond delay="0"/>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142"/>
                                        </p:tgtEl>
                                        <p:attrNameLst>
                                          <p:attrName>style.visibility</p:attrName>
                                        </p:attrNameLst>
                                      </p:cBhvr>
                                      <p:to>
                                        <p:strVal val="visible"/>
                                      </p:to>
                                    </p:set>
                                    <p:animEffect transition="in" filter="fade">
                                      <p:cBhvr>
                                        <p:cTn id="319" dur="500"/>
                                        <p:tgtEl>
                                          <p:spTgt spid="142"/>
                                        </p:tgtEl>
                                      </p:cBhvr>
                                    </p:animEffect>
                                  </p:childTnLst>
                                  <p:subTnLst>
                                    <p:audio>
                                      <p:cMediaNode>
                                        <p:cTn display="0" masterRel="sameClick">
                                          <p:stCondLst>
                                            <p:cond evt="begin" delay="0">
                                              <p:tn val="317"/>
                                            </p:cond>
                                          </p:stCondLst>
                                          <p:endCondLst>
                                            <p:cond evt="onStopAudio" delay="0">
                                              <p:tgtEl>
                                                <p:sldTgt/>
                                              </p:tgtEl>
                                            </p:cond>
                                          </p:endCondLst>
                                        </p:cTn>
                                        <p:tgtEl>
                                          <p:sndTgt r:embed="rId3" name="Ding.wav"/>
                                        </p:tgtEl>
                                      </p:cMediaNode>
                                    </p:audio>
                                  </p:subTnLst>
                                </p:cTn>
                              </p:par>
                            </p:childTnLst>
                          </p:cTn>
                        </p:par>
                        <p:par>
                          <p:cTn id="320" fill="hold">
                            <p:stCondLst>
                              <p:cond delay="500"/>
                            </p:stCondLst>
                            <p:childTnLst>
                              <p:par>
                                <p:cTn id="321" presetID="10" presetClass="exit" presetSubtype="0" fill="hold" grpId="1" nodeType="afterEffect">
                                  <p:stCondLst>
                                    <p:cond delay="0"/>
                                  </p:stCondLst>
                                  <p:childTnLst>
                                    <p:animEffect transition="out" filter="fade">
                                      <p:cBhvr>
                                        <p:cTn id="322" dur="500"/>
                                        <p:tgtEl>
                                          <p:spTgt spid="142"/>
                                        </p:tgtEl>
                                      </p:cBhvr>
                                    </p:animEffect>
                                    <p:set>
                                      <p:cBhvr>
                                        <p:cTn id="323" dur="1" fill="hold">
                                          <p:stCondLst>
                                            <p:cond delay="499"/>
                                          </p:stCondLst>
                                        </p:cTn>
                                        <p:tgtEl>
                                          <p:spTgt spid="142"/>
                                        </p:tgtEl>
                                        <p:attrNameLst>
                                          <p:attrName>style.visibility</p:attrName>
                                        </p:attrNameLst>
                                      </p:cBhvr>
                                      <p:to>
                                        <p:strVal val="hidden"/>
                                      </p:to>
                                    </p:set>
                                  </p:childTnLst>
                                </p:cTn>
                              </p:par>
                            </p:childTnLst>
                          </p:cTn>
                        </p:par>
                        <p:par>
                          <p:cTn id="324" fill="hold">
                            <p:stCondLst>
                              <p:cond delay="1000"/>
                            </p:stCondLst>
                            <p:childTnLst>
                              <p:par>
                                <p:cTn id="325" presetID="1" presetClass="entr" presetSubtype="0" fill="hold" grpId="0" nodeType="afterEffect">
                                  <p:stCondLst>
                                    <p:cond delay="0"/>
                                  </p:stCondLst>
                                  <p:childTnLst>
                                    <p:set>
                                      <p:cBhvr>
                                        <p:cTn id="326"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327" restart="whenNotActive" fill="hold" evtFilter="cancelBubble" nodeType="interactiveSeq">
                <p:stCondLst>
                  <p:cond evt="onClick" delay="0">
                    <p:tgtEl>
                      <p:spTgt spid="144"/>
                    </p:tgtEl>
                  </p:cond>
                </p:stCondLst>
                <p:endSync evt="end" delay="0">
                  <p:rtn val="all"/>
                </p:endSync>
                <p:childTnLst>
                  <p:par>
                    <p:cTn id="328" fill="hold">
                      <p:stCondLst>
                        <p:cond delay="0"/>
                      </p:stCondLst>
                      <p:childTnLst>
                        <p:par>
                          <p:cTn id="329" fill="hold">
                            <p:stCondLst>
                              <p:cond delay="0"/>
                            </p:stCondLst>
                            <p:childTnLst>
                              <p:par>
                                <p:cTn id="330" presetID="10" presetClass="entr" presetSubtype="0" fill="hold" grpId="0" nodeType="clickEffect">
                                  <p:stCondLst>
                                    <p:cond delay="0"/>
                                  </p:stCondLst>
                                  <p:childTnLst>
                                    <p:set>
                                      <p:cBhvr>
                                        <p:cTn id="331" dur="1" fill="hold">
                                          <p:stCondLst>
                                            <p:cond delay="0"/>
                                          </p:stCondLst>
                                        </p:cTn>
                                        <p:tgtEl>
                                          <p:spTgt spid="145"/>
                                        </p:tgtEl>
                                        <p:attrNameLst>
                                          <p:attrName>style.visibility</p:attrName>
                                        </p:attrNameLst>
                                      </p:cBhvr>
                                      <p:to>
                                        <p:strVal val="visible"/>
                                      </p:to>
                                    </p:set>
                                    <p:animEffect transition="in" filter="fade">
                                      <p:cBhvr>
                                        <p:cTn id="332" dur="500"/>
                                        <p:tgtEl>
                                          <p:spTgt spid="145"/>
                                        </p:tgtEl>
                                      </p:cBhvr>
                                    </p:animEffect>
                                  </p:childTnLst>
                                  <p:subTnLst>
                                    <p:audio>
                                      <p:cMediaNode>
                                        <p:cTn display="0" masterRel="sameClick">
                                          <p:stCondLst>
                                            <p:cond evt="begin" delay="0">
                                              <p:tn val="330"/>
                                            </p:cond>
                                          </p:stCondLst>
                                          <p:endCondLst>
                                            <p:cond evt="onStopAudio" delay="0">
                                              <p:tgtEl>
                                                <p:sldTgt/>
                                              </p:tgtEl>
                                            </p:cond>
                                          </p:endCondLst>
                                        </p:cTn>
                                        <p:tgtEl>
                                          <p:sndTgt r:embed="rId3" name="Ding.wav"/>
                                        </p:tgtEl>
                                      </p:cMediaNode>
                                    </p:audio>
                                  </p:subTnLst>
                                </p:cTn>
                              </p:par>
                            </p:childTnLst>
                          </p:cTn>
                        </p:par>
                        <p:par>
                          <p:cTn id="333" fill="hold">
                            <p:stCondLst>
                              <p:cond delay="500"/>
                            </p:stCondLst>
                            <p:childTnLst>
                              <p:par>
                                <p:cTn id="334" presetID="10" presetClass="exit" presetSubtype="0" fill="hold" grpId="1" nodeType="afterEffect">
                                  <p:stCondLst>
                                    <p:cond delay="0"/>
                                  </p:stCondLst>
                                  <p:childTnLst>
                                    <p:animEffect transition="out" filter="fade">
                                      <p:cBhvr>
                                        <p:cTn id="335" dur="500"/>
                                        <p:tgtEl>
                                          <p:spTgt spid="145"/>
                                        </p:tgtEl>
                                      </p:cBhvr>
                                    </p:animEffect>
                                    <p:set>
                                      <p:cBhvr>
                                        <p:cTn id="336" dur="1" fill="hold">
                                          <p:stCondLst>
                                            <p:cond delay="499"/>
                                          </p:stCondLst>
                                        </p:cTn>
                                        <p:tgtEl>
                                          <p:spTgt spid="145"/>
                                        </p:tgtEl>
                                        <p:attrNameLst>
                                          <p:attrName>style.visibility</p:attrName>
                                        </p:attrNameLst>
                                      </p:cBhvr>
                                      <p:to>
                                        <p:strVal val="hidden"/>
                                      </p:to>
                                    </p:set>
                                  </p:childTnLst>
                                </p:cTn>
                              </p:par>
                            </p:childTnLst>
                          </p:cTn>
                        </p:par>
                        <p:par>
                          <p:cTn id="337" fill="hold">
                            <p:stCondLst>
                              <p:cond delay="1000"/>
                            </p:stCondLst>
                            <p:childTnLst>
                              <p:par>
                                <p:cTn id="338" presetID="1" presetClass="entr" presetSubtype="0" fill="hold" grpId="0" nodeType="afterEffect">
                                  <p:stCondLst>
                                    <p:cond delay="0"/>
                                  </p:stCondLst>
                                  <p:childTnLst>
                                    <p:set>
                                      <p:cBhvr>
                                        <p:cTn id="339"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340" restart="whenNotActive" fill="hold" evtFilter="cancelBubble" nodeType="interactiveSeq">
                <p:stCondLst>
                  <p:cond evt="onClick" delay="0">
                    <p:tgtEl>
                      <p:spTgt spid="147"/>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48"/>
                                        </p:tgtEl>
                                        <p:attrNameLst>
                                          <p:attrName>style.visibility</p:attrName>
                                        </p:attrNameLst>
                                      </p:cBhvr>
                                      <p:to>
                                        <p:strVal val="visible"/>
                                      </p:to>
                                    </p:set>
                                    <p:animEffect transition="in" filter="fade">
                                      <p:cBhvr>
                                        <p:cTn id="345" dur="500"/>
                                        <p:tgtEl>
                                          <p:spTgt spid="148"/>
                                        </p:tgtEl>
                                      </p:cBhvr>
                                    </p:animEffect>
                                  </p:childTnLst>
                                  <p:subTnLst>
                                    <p:audio>
                                      <p:cMediaNode>
                                        <p:cTn display="0" masterRel="sameClick">
                                          <p:stCondLst>
                                            <p:cond evt="begin" delay="0">
                                              <p:tn val="343"/>
                                            </p:cond>
                                          </p:stCondLst>
                                          <p:endCondLst>
                                            <p:cond evt="onStopAudio" delay="0">
                                              <p:tgtEl>
                                                <p:sldTgt/>
                                              </p:tgtEl>
                                            </p:cond>
                                          </p:endCondLst>
                                        </p:cTn>
                                        <p:tgtEl>
                                          <p:sndTgt r:embed="rId3" name="Ding.wav"/>
                                        </p:tgtEl>
                                      </p:cMediaNode>
                                    </p:audio>
                                  </p:subTnLst>
                                </p:cTn>
                              </p:par>
                            </p:childTnLst>
                          </p:cTn>
                        </p:par>
                        <p:par>
                          <p:cTn id="346" fill="hold">
                            <p:stCondLst>
                              <p:cond delay="500"/>
                            </p:stCondLst>
                            <p:childTnLst>
                              <p:par>
                                <p:cTn id="347" presetID="10" presetClass="exit" presetSubtype="0" fill="hold" grpId="1" nodeType="afterEffect">
                                  <p:stCondLst>
                                    <p:cond delay="0"/>
                                  </p:stCondLst>
                                  <p:childTnLst>
                                    <p:animEffect transition="out" filter="fade">
                                      <p:cBhvr>
                                        <p:cTn id="348" dur="500"/>
                                        <p:tgtEl>
                                          <p:spTgt spid="148"/>
                                        </p:tgtEl>
                                      </p:cBhvr>
                                    </p:animEffect>
                                    <p:set>
                                      <p:cBhvr>
                                        <p:cTn id="349" dur="1" fill="hold">
                                          <p:stCondLst>
                                            <p:cond delay="499"/>
                                          </p:stCondLst>
                                        </p:cTn>
                                        <p:tgtEl>
                                          <p:spTgt spid="148"/>
                                        </p:tgtEl>
                                        <p:attrNameLst>
                                          <p:attrName>style.visibility</p:attrName>
                                        </p:attrNameLst>
                                      </p:cBhvr>
                                      <p:to>
                                        <p:strVal val="hidden"/>
                                      </p:to>
                                    </p:set>
                                  </p:childTnLst>
                                </p:cTn>
                              </p:par>
                            </p:childTnLst>
                          </p:cTn>
                        </p:par>
                        <p:par>
                          <p:cTn id="350" fill="hold">
                            <p:stCondLst>
                              <p:cond delay="1000"/>
                            </p:stCondLst>
                            <p:childTnLst>
                              <p:par>
                                <p:cTn id="351" presetID="1" presetClass="entr" presetSubtype="0" fill="hold" grpId="0" nodeType="afterEffect">
                                  <p:stCondLst>
                                    <p:cond delay="0"/>
                                  </p:stCondLst>
                                  <p:childTnLst>
                                    <p:set>
                                      <p:cBhvr>
                                        <p:cTn id="352"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353" restart="whenNotActive" fill="hold" evtFilter="cancelBubble" nodeType="interactiveSeq">
                <p:stCondLst>
                  <p:cond evt="onClick" delay="0">
                    <p:tgtEl>
                      <p:spTgt spid="150"/>
                    </p:tgtEl>
                  </p:cond>
                </p:stCondLst>
                <p:endSync evt="end" delay="0">
                  <p:rtn val="all"/>
                </p:endSync>
                <p:childTnLst>
                  <p:par>
                    <p:cTn id="354" fill="hold">
                      <p:stCondLst>
                        <p:cond delay="0"/>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151"/>
                                        </p:tgtEl>
                                        <p:attrNameLst>
                                          <p:attrName>style.visibility</p:attrName>
                                        </p:attrNameLst>
                                      </p:cBhvr>
                                      <p:to>
                                        <p:strVal val="visible"/>
                                      </p:to>
                                    </p:set>
                                    <p:animEffect transition="in" filter="fade">
                                      <p:cBhvr>
                                        <p:cTn id="358" dur="500"/>
                                        <p:tgtEl>
                                          <p:spTgt spid="151"/>
                                        </p:tgtEl>
                                      </p:cBhvr>
                                    </p:animEffect>
                                  </p:childTnLst>
                                  <p:subTnLst>
                                    <p:audio>
                                      <p:cMediaNode>
                                        <p:cTn display="0" masterRel="sameClick">
                                          <p:stCondLst>
                                            <p:cond evt="begin" delay="0">
                                              <p:tn val="356"/>
                                            </p:cond>
                                          </p:stCondLst>
                                          <p:endCondLst>
                                            <p:cond evt="onStopAudio" delay="0">
                                              <p:tgtEl>
                                                <p:sldTgt/>
                                              </p:tgtEl>
                                            </p:cond>
                                          </p:endCondLst>
                                        </p:cTn>
                                        <p:tgtEl>
                                          <p:sndTgt r:embed="rId3" name="Ding.wav"/>
                                        </p:tgtEl>
                                      </p:cMediaNode>
                                    </p:audio>
                                  </p:subTnLst>
                                </p:cTn>
                              </p:par>
                            </p:childTnLst>
                          </p:cTn>
                        </p:par>
                        <p:par>
                          <p:cTn id="359" fill="hold">
                            <p:stCondLst>
                              <p:cond delay="500"/>
                            </p:stCondLst>
                            <p:childTnLst>
                              <p:par>
                                <p:cTn id="360" presetID="10" presetClass="exit" presetSubtype="0" fill="hold" grpId="1" nodeType="afterEffect">
                                  <p:stCondLst>
                                    <p:cond delay="0"/>
                                  </p:stCondLst>
                                  <p:childTnLst>
                                    <p:animEffect transition="out" filter="fade">
                                      <p:cBhvr>
                                        <p:cTn id="361" dur="500"/>
                                        <p:tgtEl>
                                          <p:spTgt spid="151"/>
                                        </p:tgtEl>
                                      </p:cBhvr>
                                    </p:animEffect>
                                    <p:set>
                                      <p:cBhvr>
                                        <p:cTn id="362" dur="1" fill="hold">
                                          <p:stCondLst>
                                            <p:cond delay="499"/>
                                          </p:stCondLst>
                                        </p:cTn>
                                        <p:tgtEl>
                                          <p:spTgt spid="151"/>
                                        </p:tgtEl>
                                        <p:attrNameLst>
                                          <p:attrName>style.visibility</p:attrName>
                                        </p:attrNameLst>
                                      </p:cBhvr>
                                      <p:to>
                                        <p:strVal val="hidden"/>
                                      </p:to>
                                    </p:set>
                                  </p:childTnLst>
                                </p:cTn>
                              </p:par>
                            </p:childTnLst>
                          </p:cTn>
                        </p:par>
                        <p:par>
                          <p:cTn id="363" fill="hold">
                            <p:stCondLst>
                              <p:cond delay="1000"/>
                            </p:stCondLst>
                            <p:childTnLst>
                              <p:par>
                                <p:cTn id="364" presetID="1" presetClass="entr" presetSubtype="0" fill="hold" grpId="0" nodeType="afterEffect">
                                  <p:stCondLst>
                                    <p:cond delay="0"/>
                                  </p:stCondLst>
                                  <p:childTnLst>
                                    <p:set>
                                      <p:cBhvr>
                                        <p:cTn id="365"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366" restart="whenNotActive" fill="hold" evtFilter="cancelBubble" nodeType="interactiveSeq">
                <p:stCondLst>
                  <p:cond evt="onClick" delay="0">
                    <p:tgtEl>
                      <p:spTgt spid="170"/>
                    </p:tgtEl>
                  </p:cond>
                </p:stCondLst>
                <p:endSync evt="end" delay="0">
                  <p:rtn val="all"/>
                </p:endSync>
                <p:childTnLst>
                  <p:par>
                    <p:cTn id="367" fill="hold">
                      <p:stCondLst>
                        <p:cond delay="0"/>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171"/>
                                        </p:tgtEl>
                                        <p:attrNameLst>
                                          <p:attrName>style.visibility</p:attrName>
                                        </p:attrNameLst>
                                      </p:cBhvr>
                                      <p:to>
                                        <p:strVal val="visible"/>
                                      </p:to>
                                    </p:set>
                                    <p:animEffect transition="in" filter="fade">
                                      <p:cBhvr>
                                        <p:cTn id="371" dur="500"/>
                                        <p:tgtEl>
                                          <p:spTgt spid="171"/>
                                        </p:tgtEl>
                                      </p:cBhvr>
                                    </p:animEffect>
                                  </p:childTnLst>
                                  <p:subTnLst>
                                    <p:audio>
                                      <p:cMediaNode>
                                        <p:cTn display="0" masterRel="sameClick">
                                          <p:stCondLst>
                                            <p:cond evt="begin" delay="0">
                                              <p:tn val="369"/>
                                            </p:cond>
                                          </p:stCondLst>
                                          <p:endCondLst>
                                            <p:cond evt="onStopAudio" delay="0">
                                              <p:tgtEl>
                                                <p:sldTgt/>
                                              </p:tgtEl>
                                            </p:cond>
                                          </p:endCondLst>
                                        </p:cTn>
                                        <p:tgtEl>
                                          <p:sndTgt r:embed="rId3" name="Ding.wav"/>
                                        </p:tgtEl>
                                      </p:cMediaNode>
                                    </p:audio>
                                  </p:subTnLst>
                                </p:cTn>
                              </p:par>
                            </p:childTnLst>
                          </p:cTn>
                        </p:par>
                        <p:par>
                          <p:cTn id="372" fill="hold">
                            <p:stCondLst>
                              <p:cond delay="500"/>
                            </p:stCondLst>
                            <p:childTnLst>
                              <p:par>
                                <p:cTn id="373" presetID="10" presetClass="exit" presetSubtype="0" fill="hold" grpId="1" nodeType="afterEffect">
                                  <p:stCondLst>
                                    <p:cond delay="0"/>
                                  </p:stCondLst>
                                  <p:childTnLst>
                                    <p:animEffect transition="out" filter="fade">
                                      <p:cBhvr>
                                        <p:cTn id="374" dur="500"/>
                                        <p:tgtEl>
                                          <p:spTgt spid="171"/>
                                        </p:tgtEl>
                                      </p:cBhvr>
                                    </p:animEffect>
                                    <p:set>
                                      <p:cBhvr>
                                        <p:cTn id="375" dur="1" fill="hold">
                                          <p:stCondLst>
                                            <p:cond delay="499"/>
                                          </p:stCondLst>
                                        </p:cTn>
                                        <p:tgtEl>
                                          <p:spTgt spid="171"/>
                                        </p:tgtEl>
                                        <p:attrNameLst>
                                          <p:attrName>style.visibility</p:attrName>
                                        </p:attrNameLst>
                                      </p:cBhvr>
                                      <p:to>
                                        <p:strVal val="hidden"/>
                                      </p:to>
                                    </p:set>
                                  </p:childTnLst>
                                </p:cTn>
                              </p:par>
                            </p:childTnLst>
                          </p:cTn>
                        </p:par>
                        <p:par>
                          <p:cTn id="376" fill="hold">
                            <p:stCondLst>
                              <p:cond delay="1000"/>
                            </p:stCondLst>
                            <p:childTnLst>
                              <p:par>
                                <p:cTn id="377" presetID="1" presetClass="entr" presetSubtype="0" fill="hold" grpId="0" nodeType="afterEffect">
                                  <p:stCondLst>
                                    <p:cond delay="0"/>
                                  </p:stCondLst>
                                  <p:childTnLst>
                                    <p:set>
                                      <p:cBhvr>
                                        <p:cTn id="378"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seq concurrent="1" nextAc="seek">
              <p:cTn id="379" restart="whenNotActive" fill="hold" evtFilter="cancelBubble" nodeType="interactiveSeq">
                <p:stCondLst>
                  <p:cond evt="onClick" delay="0">
                    <p:tgtEl>
                      <p:spTgt spid="196"/>
                    </p:tgtEl>
                  </p:cond>
                </p:stCondLst>
                <p:endSync evt="end" delay="0">
                  <p:rtn val="all"/>
                </p:endSync>
                <p:childTnLst>
                  <p:par>
                    <p:cTn id="380" fill="hold">
                      <p:stCondLst>
                        <p:cond delay="0"/>
                      </p:stCondLst>
                      <p:childTnLst>
                        <p:par>
                          <p:cTn id="381" fill="hold">
                            <p:stCondLst>
                              <p:cond delay="0"/>
                            </p:stCondLst>
                            <p:childTnLst>
                              <p:par>
                                <p:cTn id="382" presetID="10" presetClass="entr" presetSubtype="0" fill="hold" grpId="0" nodeType="clickEffect">
                                  <p:stCondLst>
                                    <p:cond delay="0"/>
                                  </p:stCondLst>
                                  <p:childTnLst>
                                    <p:set>
                                      <p:cBhvr>
                                        <p:cTn id="383" dur="1" fill="hold">
                                          <p:stCondLst>
                                            <p:cond delay="0"/>
                                          </p:stCondLst>
                                        </p:cTn>
                                        <p:tgtEl>
                                          <p:spTgt spid="197"/>
                                        </p:tgtEl>
                                        <p:attrNameLst>
                                          <p:attrName>style.visibility</p:attrName>
                                        </p:attrNameLst>
                                      </p:cBhvr>
                                      <p:to>
                                        <p:strVal val="visible"/>
                                      </p:to>
                                    </p:set>
                                    <p:animEffect transition="in" filter="fade">
                                      <p:cBhvr>
                                        <p:cTn id="384" dur="500"/>
                                        <p:tgtEl>
                                          <p:spTgt spid="197"/>
                                        </p:tgtEl>
                                      </p:cBhvr>
                                    </p:animEffect>
                                  </p:childTnLst>
                                  <p:subTnLst>
                                    <p:audio>
                                      <p:cMediaNode>
                                        <p:cTn display="0" masterRel="sameClick">
                                          <p:stCondLst>
                                            <p:cond evt="begin" delay="0">
                                              <p:tn val="382"/>
                                            </p:cond>
                                          </p:stCondLst>
                                          <p:endCondLst>
                                            <p:cond evt="onStopAudio" delay="0">
                                              <p:tgtEl>
                                                <p:sldTgt/>
                                              </p:tgtEl>
                                            </p:cond>
                                          </p:endCondLst>
                                        </p:cTn>
                                        <p:tgtEl>
                                          <p:sndTgt r:embed="rId3" name="Ding.wav"/>
                                        </p:tgtEl>
                                      </p:cMediaNode>
                                    </p:audio>
                                  </p:subTnLst>
                                </p:cTn>
                              </p:par>
                            </p:childTnLst>
                          </p:cTn>
                        </p:par>
                        <p:par>
                          <p:cTn id="385" fill="hold">
                            <p:stCondLst>
                              <p:cond delay="500"/>
                            </p:stCondLst>
                            <p:childTnLst>
                              <p:par>
                                <p:cTn id="386" presetID="10" presetClass="exit" presetSubtype="0" fill="hold" grpId="1" nodeType="afterEffect">
                                  <p:stCondLst>
                                    <p:cond delay="0"/>
                                  </p:stCondLst>
                                  <p:childTnLst>
                                    <p:animEffect transition="out" filter="fade">
                                      <p:cBhvr>
                                        <p:cTn id="387" dur="500"/>
                                        <p:tgtEl>
                                          <p:spTgt spid="197"/>
                                        </p:tgtEl>
                                      </p:cBhvr>
                                    </p:animEffect>
                                    <p:set>
                                      <p:cBhvr>
                                        <p:cTn id="388" dur="1" fill="hold">
                                          <p:stCondLst>
                                            <p:cond delay="499"/>
                                          </p:stCondLst>
                                        </p:cTn>
                                        <p:tgtEl>
                                          <p:spTgt spid="197"/>
                                        </p:tgtEl>
                                        <p:attrNameLst>
                                          <p:attrName>style.visibility</p:attrName>
                                        </p:attrNameLst>
                                      </p:cBhvr>
                                      <p:to>
                                        <p:strVal val="hidden"/>
                                      </p:to>
                                    </p:set>
                                  </p:childTnLst>
                                </p:cTn>
                              </p:par>
                            </p:childTnLst>
                          </p:cTn>
                        </p:par>
                        <p:par>
                          <p:cTn id="389" fill="hold">
                            <p:stCondLst>
                              <p:cond delay="1000"/>
                            </p:stCondLst>
                            <p:childTnLst>
                              <p:par>
                                <p:cTn id="390" presetID="1" presetClass="entr" presetSubtype="0" fill="hold" grpId="0" nodeType="afterEffect">
                                  <p:stCondLst>
                                    <p:cond delay="0"/>
                                  </p:stCondLst>
                                  <p:childTnLst>
                                    <p:set>
                                      <p:cBhvr>
                                        <p:cTn id="391" dur="1" fill="hold">
                                          <p:stCondLst>
                                            <p:cond delay="0"/>
                                          </p:stCondLst>
                                        </p:cTn>
                                        <p:tgtEl>
                                          <p:spTgt spid="198"/>
                                        </p:tgtEl>
                                        <p:attrNameLst>
                                          <p:attrName>style.visibility</p:attrName>
                                        </p:attrNameLst>
                                      </p:cBhvr>
                                      <p:to>
                                        <p:strVal val="visible"/>
                                      </p:to>
                                    </p:set>
                                  </p:childTnLst>
                                </p:cTn>
                              </p:par>
                            </p:childTnLst>
                          </p:cTn>
                        </p:par>
                      </p:childTnLst>
                    </p:cTn>
                  </p:par>
                </p:childTnLst>
              </p:cTn>
              <p:nextCondLst>
                <p:cond evt="onClick" delay="0">
                  <p:tgtEl>
                    <p:spTgt spid="196"/>
                  </p:tgtEl>
                </p:cond>
              </p:nextCondLst>
            </p:seq>
            <p:seq concurrent="1" nextAc="seek">
              <p:cTn id="392" restart="whenNotActive" fill="hold" evtFilter="cancelBubble" nodeType="interactiveSeq">
                <p:stCondLst>
                  <p:cond evt="onClick" delay="0">
                    <p:tgtEl>
                      <p:spTgt spid="202"/>
                    </p:tgtEl>
                  </p:cond>
                </p:stCondLst>
                <p:endSync evt="end" delay="0">
                  <p:rtn val="all"/>
                </p:endSync>
                <p:childTnLst>
                  <p:par>
                    <p:cTn id="393" fill="hold">
                      <p:stCondLst>
                        <p:cond delay="0"/>
                      </p:stCondLst>
                      <p:childTnLst>
                        <p:par>
                          <p:cTn id="394" fill="hold">
                            <p:stCondLst>
                              <p:cond delay="0"/>
                            </p:stCondLst>
                            <p:childTnLst>
                              <p:par>
                                <p:cTn id="395" presetID="10" presetClass="entr" presetSubtype="0" fill="hold" grpId="0" nodeType="clickEffect">
                                  <p:stCondLst>
                                    <p:cond delay="0"/>
                                  </p:stCondLst>
                                  <p:childTnLst>
                                    <p:set>
                                      <p:cBhvr>
                                        <p:cTn id="396" dur="1" fill="hold">
                                          <p:stCondLst>
                                            <p:cond delay="0"/>
                                          </p:stCondLst>
                                        </p:cTn>
                                        <p:tgtEl>
                                          <p:spTgt spid="203"/>
                                        </p:tgtEl>
                                        <p:attrNameLst>
                                          <p:attrName>style.visibility</p:attrName>
                                        </p:attrNameLst>
                                      </p:cBhvr>
                                      <p:to>
                                        <p:strVal val="visible"/>
                                      </p:to>
                                    </p:set>
                                    <p:animEffect transition="in" filter="fade">
                                      <p:cBhvr>
                                        <p:cTn id="397" dur="500"/>
                                        <p:tgtEl>
                                          <p:spTgt spid="203"/>
                                        </p:tgtEl>
                                      </p:cBhvr>
                                    </p:animEffect>
                                  </p:childTnLst>
                                  <p:subTnLst>
                                    <p:audio>
                                      <p:cMediaNode>
                                        <p:cTn display="0" masterRel="sameClick">
                                          <p:stCondLst>
                                            <p:cond evt="begin" delay="0">
                                              <p:tn val="395"/>
                                            </p:cond>
                                          </p:stCondLst>
                                          <p:endCondLst>
                                            <p:cond evt="onStopAudio" delay="0">
                                              <p:tgtEl>
                                                <p:sldTgt/>
                                              </p:tgtEl>
                                            </p:cond>
                                          </p:endCondLst>
                                        </p:cTn>
                                        <p:tgtEl>
                                          <p:sndTgt r:embed="rId3" name="Ding.wav"/>
                                        </p:tgtEl>
                                      </p:cMediaNode>
                                    </p:audio>
                                  </p:subTnLst>
                                </p:cTn>
                              </p:par>
                            </p:childTnLst>
                          </p:cTn>
                        </p:par>
                        <p:par>
                          <p:cTn id="398" fill="hold">
                            <p:stCondLst>
                              <p:cond delay="500"/>
                            </p:stCondLst>
                            <p:childTnLst>
                              <p:par>
                                <p:cTn id="399" presetID="10" presetClass="exit" presetSubtype="0" fill="hold" grpId="1" nodeType="afterEffect">
                                  <p:stCondLst>
                                    <p:cond delay="0"/>
                                  </p:stCondLst>
                                  <p:childTnLst>
                                    <p:animEffect transition="out" filter="fade">
                                      <p:cBhvr>
                                        <p:cTn id="400" dur="500"/>
                                        <p:tgtEl>
                                          <p:spTgt spid="203"/>
                                        </p:tgtEl>
                                      </p:cBhvr>
                                    </p:animEffect>
                                    <p:set>
                                      <p:cBhvr>
                                        <p:cTn id="401" dur="1" fill="hold">
                                          <p:stCondLst>
                                            <p:cond delay="499"/>
                                          </p:stCondLst>
                                        </p:cTn>
                                        <p:tgtEl>
                                          <p:spTgt spid="203"/>
                                        </p:tgtEl>
                                        <p:attrNameLst>
                                          <p:attrName>style.visibility</p:attrName>
                                        </p:attrNameLst>
                                      </p:cBhvr>
                                      <p:to>
                                        <p:strVal val="hidden"/>
                                      </p:to>
                                    </p:set>
                                  </p:childTnLst>
                                </p:cTn>
                              </p:par>
                            </p:childTnLst>
                          </p:cTn>
                        </p:par>
                        <p:par>
                          <p:cTn id="402" fill="hold">
                            <p:stCondLst>
                              <p:cond delay="1000"/>
                            </p:stCondLst>
                            <p:childTnLst>
                              <p:par>
                                <p:cTn id="403" presetID="1" presetClass="entr" presetSubtype="0" fill="hold" grpId="0" nodeType="afterEffect">
                                  <p:stCondLst>
                                    <p:cond delay="0"/>
                                  </p:stCondLst>
                                  <p:childTnLst>
                                    <p:set>
                                      <p:cBhvr>
                                        <p:cTn id="404" dur="1" fill="hold">
                                          <p:stCondLst>
                                            <p:cond delay="0"/>
                                          </p:stCondLst>
                                        </p:cTn>
                                        <p:tgtEl>
                                          <p:spTgt spid="204"/>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childTnLst>
        </p:cTn>
      </p:par>
    </p:tnLst>
    <p:bldLst>
      <p:bldP spid="160" grpId="0" animBg="1"/>
      <p:bldP spid="160" grpId="1" animBg="1"/>
      <p:bldP spid="161" grpId="0" animBg="1"/>
      <p:bldP spid="163" grpId="0" animBg="1"/>
      <p:bldP spid="163" grpId="1" animBg="1"/>
      <p:bldP spid="164" grpId="0" animBg="1"/>
      <p:bldP spid="166" grpId="0" animBg="1"/>
      <p:bldP spid="166" grpId="1" animBg="1"/>
      <p:bldP spid="167" grpId="0" animBg="1"/>
      <p:bldP spid="40" grpId="0" animBg="1"/>
      <p:bldP spid="40" grpId="1" animBg="1"/>
      <p:bldP spid="41" grpId="0" animBg="1"/>
      <p:bldP spid="43" grpId="0" animBg="1"/>
      <p:bldP spid="43" grpId="1" animBg="1"/>
      <p:bldP spid="44" grpId="0" animBg="1"/>
      <p:bldP spid="46" grpId="0" animBg="1"/>
      <p:bldP spid="46" grpId="1" animBg="1"/>
      <p:bldP spid="47" grpId="0" animBg="1"/>
      <p:bldP spid="49" grpId="0" animBg="1"/>
      <p:bldP spid="49" grpId="1" animBg="1"/>
      <p:bldP spid="50" grpId="0" animBg="1"/>
      <p:bldP spid="61" grpId="0" animBg="1"/>
      <p:bldP spid="61" grpId="1" animBg="1"/>
      <p:bldP spid="62" grpId="0" animBg="1"/>
      <p:bldP spid="64" grpId="0" animBg="1"/>
      <p:bldP spid="64" grpId="1" animBg="1"/>
      <p:bldP spid="65" grpId="0" animBg="1"/>
      <p:bldP spid="70" grpId="0" animBg="1"/>
      <p:bldP spid="70" grpId="1" animBg="1"/>
      <p:bldP spid="71" grpId="0" animBg="1"/>
      <p:bldP spid="73" grpId="0" animBg="1"/>
      <p:bldP spid="73" grpId="1" animBg="1"/>
      <p:bldP spid="74" grpId="0" animBg="1"/>
      <p:bldP spid="76" grpId="0" animBg="1"/>
      <p:bldP spid="76" grpId="1" animBg="1"/>
      <p:bldP spid="77" grpId="0" animBg="1"/>
      <p:bldP spid="94" grpId="0" animBg="1"/>
      <p:bldP spid="94" grpId="1" animBg="1"/>
      <p:bldP spid="95" grpId="0" animBg="1"/>
      <p:bldP spid="97" grpId="0" animBg="1"/>
      <p:bldP spid="97" grpId="1" animBg="1"/>
      <p:bldP spid="98" grpId="0" animBg="1"/>
      <p:bldP spid="100" grpId="0" animBg="1"/>
      <p:bldP spid="100" grpId="1" animBg="1"/>
      <p:bldP spid="101"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15" grpId="0" animBg="1"/>
      <p:bldP spid="115" grpId="1" animBg="1"/>
      <p:bldP spid="116" grpId="0" animBg="1"/>
      <p:bldP spid="118" grpId="0" animBg="1"/>
      <p:bldP spid="118" grpId="1" animBg="1"/>
      <p:bldP spid="119" grpId="0" animBg="1"/>
      <p:bldP spid="121" grpId="0" animBg="1"/>
      <p:bldP spid="121" grpId="1" animBg="1"/>
      <p:bldP spid="122" grpId="0" animBg="1"/>
      <p:bldP spid="124" grpId="0" animBg="1"/>
      <p:bldP spid="124" grpId="1" animBg="1"/>
      <p:bldP spid="125" grpId="0" animBg="1"/>
      <p:bldP spid="127" grpId="0" animBg="1"/>
      <p:bldP spid="127" grpId="1" animBg="1"/>
      <p:bldP spid="128"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97" grpId="0" animBg="1"/>
      <p:bldP spid="197" grpId="1" animBg="1"/>
      <p:bldP spid="198" grpId="0" animBg="1"/>
      <p:bldP spid="203" grpId="0" animBg="1"/>
      <p:bldP spid="203" grpId="1" animBg="1"/>
      <p:bldP spid="2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60348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213" y="1015965"/>
            <a:ext cx="1077859" cy="523220"/>
          </a:xfrm>
          <a:prstGeom prst="rect">
            <a:avLst/>
          </a:prstGeom>
          <a:noFill/>
        </p:spPr>
        <p:txBody>
          <a:bodyPr wrap="none" rtlCol="0">
            <a:spAutoFit/>
          </a:bodyPr>
          <a:lstStyle/>
          <a:p>
            <a:pPr algn="ctr"/>
            <a:r>
              <a:rPr lang="en-US" sz="1400" dirty="0" smtClean="0">
                <a:solidFill>
                  <a:prstClr val="white"/>
                </a:solidFill>
                <a:latin typeface="Arial Black" panose="020B0A04020102020204" pitchFamily="34" charset="0"/>
              </a:rPr>
              <a:t>BACK TO</a:t>
            </a:r>
          </a:p>
          <a:p>
            <a:pPr algn="ctr"/>
            <a:r>
              <a:rPr lang="en-US" sz="1400" dirty="0" smtClean="0">
                <a:solidFill>
                  <a:prstClr val="white"/>
                </a:solidFill>
                <a:latin typeface="Arial Black" panose="020B0A04020102020204" pitchFamily="34" charset="0"/>
              </a:rPr>
              <a:t>BOARD</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5"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7"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8"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9"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7" name="TextBox 26"/>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78713800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20039" y="522121"/>
            <a:ext cx="6982691" cy="6975960"/>
            <a:chOff x="2406568" y="326325"/>
            <a:chExt cx="4364182" cy="4359975"/>
          </a:xfrm>
        </p:grpSpPr>
        <p:grpSp>
          <p:nvGrpSpPr>
            <p:cNvPr id="9" name="Group 8"/>
            <p:cNvGrpSpPr/>
            <p:nvPr/>
          </p:nvGrpSpPr>
          <p:grpSpPr>
            <a:xfrm>
              <a:off x="2406568" y="326325"/>
              <a:ext cx="4364182" cy="4359975"/>
              <a:chOff x="2400300" y="326325"/>
              <a:chExt cx="4364182" cy="4359975"/>
            </a:xfrm>
          </p:grpSpPr>
          <p:sp>
            <p:nvSpPr>
              <p:cNvPr id="4" name="Oval 3"/>
              <p:cNvSpPr/>
              <p:nvPr/>
            </p:nvSpPr>
            <p:spPr>
              <a:xfrm>
                <a:off x="2400300" y="326325"/>
                <a:ext cx="4364182" cy="4359975"/>
              </a:xfrm>
              <a:prstGeom prst="ellipse">
                <a:avLst/>
              </a:prstGeom>
              <a:solidFill>
                <a:schemeClr val="accent1">
                  <a:lumMod val="60000"/>
                  <a:lumOff val="40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480558" y="404480"/>
                <a:ext cx="4203663" cy="4203663"/>
              </a:xfrm>
              <a:prstGeom prst="rect">
                <a:avLst/>
              </a:prstGeom>
            </p:spPr>
          </p:pic>
        </p:grpSp>
        <p:pic>
          <p:nvPicPr>
            <p:cNvPr id="23" name="Picture 2" descr="http://fc06.deviantart.net/fs70/f/2011/204/8/4/_10_000_wedge_side_1_by_wheelgenius-d41eo7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294787">
              <a:off x="3044105" y="2171110"/>
              <a:ext cx="527483" cy="13688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Up Arrow 4"/>
          <p:cNvSpPr/>
          <p:nvPr/>
        </p:nvSpPr>
        <p:spPr>
          <a:xfrm rot="10800000">
            <a:off x="7115804" y="133323"/>
            <a:ext cx="391160" cy="777595"/>
          </a:xfrm>
          <a:prstGeom prst="upArrow">
            <a:avLst>
              <a:gd name="adj1" fmla="val 32057"/>
              <a:gd name="adj2" fmla="val 49078"/>
            </a:avLst>
          </a:prstGeom>
        </p:spPr>
        <p:style>
          <a:lnRef idx="1">
            <a:schemeClr val="accent3"/>
          </a:lnRef>
          <a:fillRef idx="2">
            <a:schemeClr val="accent3"/>
          </a:fillRef>
          <a:effectRef idx="1">
            <a:schemeClr val="accent3"/>
          </a:effectRef>
          <a:fontRef idx="minor">
            <a:schemeClr val="dk1"/>
          </a:fontRef>
        </p:style>
        <p:txBody>
          <a:bodyPr lIns="146304" tIns="73152" rIns="146304" bIns="73152" rtlCol="0" anchor="ctr"/>
          <a:lstStyle/>
          <a:p>
            <a:pPr algn="ctr"/>
            <a:endParaRPr lang="en-US">
              <a:solidFill>
                <a:prstClr val="white"/>
              </a:solidFill>
            </a:endParaRPr>
          </a:p>
        </p:txBody>
      </p:sp>
      <p:sp>
        <p:nvSpPr>
          <p:cNvPr id="28" name="TextBox 27"/>
          <p:cNvSpPr txBox="1"/>
          <p:nvPr/>
        </p:nvSpPr>
        <p:spPr>
          <a:xfrm>
            <a:off x="100375" y="1015965"/>
            <a:ext cx="1077538"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rPr>
              <a:t>НАЗАД К</a:t>
            </a:r>
          </a:p>
          <a:p>
            <a:pPr algn="ctr"/>
            <a:r>
              <a:rPr lang="ru-RU" sz="1400" dirty="0" smtClean="0">
                <a:solidFill>
                  <a:prstClr val="white"/>
                </a:solidFill>
                <a:latin typeface="Arial Black" panose="020B0A04020102020204" pitchFamily="34" charset="0"/>
              </a:rPr>
              <a:t>ИГРЕ</a:t>
            </a:r>
            <a:endParaRPr lang="en-US" sz="1400" dirty="0">
              <a:solidFill>
                <a:prstClr val="white"/>
              </a:solidFill>
              <a:latin typeface="Arial Black" panose="020B0A04020102020204" pitchFamily="34" charset="0"/>
            </a:endParaRPr>
          </a:p>
        </p:txBody>
      </p:sp>
      <p:grpSp>
        <p:nvGrpSpPr>
          <p:cNvPr id="29" name="Group 14"/>
          <p:cNvGrpSpPr>
            <a:grpSpLocks/>
          </p:cNvGrpSpPr>
          <p:nvPr/>
        </p:nvGrpSpPr>
        <p:grpSpPr bwMode="auto">
          <a:xfrm>
            <a:off x="272543" y="231854"/>
            <a:ext cx="672241" cy="674574"/>
            <a:chOff x="566" y="4031"/>
            <a:chExt cx="288" cy="289"/>
          </a:xfrm>
        </p:grpSpPr>
        <p:sp>
          <p:nvSpPr>
            <p:cNvPr id="3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2" name="Oval 17">
              <a:hlinkClick r:id="rId7"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grpSp>
        <p:nvGrpSpPr>
          <p:cNvPr id="37" name="Group 65"/>
          <p:cNvGrpSpPr>
            <a:grpSpLocks/>
          </p:cNvGrpSpPr>
          <p:nvPr/>
        </p:nvGrpSpPr>
        <p:grpSpPr bwMode="auto">
          <a:xfrm>
            <a:off x="11183202" y="7102537"/>
            <a:ext cx="3019915" cy="805154"/>
            <a:chOff x="4028" y="3984"/>
            <a:chExt cx="1294" cy="345"/>
          </a:xfrm>
        </p:grpSpPr>
        <p:sp>
          <p:nvSpPr>
            <p:cNvPr id="38" name="AutoShape 66">
              <a:hlinkClick r:id="" action="ppaction://noaction" highlightClick="1">
                <a:snd r:embed="rId8"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39" name="AutoShape 67">
              <a:hlinkClick r:id="" action="ppaction://noaction" highlightClick="1">
                <a:snd r:embed="rId9"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1"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42"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43"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44" name="AutoShape 72">
              <a:hlinkClick r:id="" action="ppaction://noaction" highlightClick="1">
                <a:snd r:embed="rId10"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5"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46" name="AutoShape 74">
              <a:hlinkClick r:id="" action="ppaction://noaction" highlightClick="1">
                <a:snd r:embed="rId11"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47"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sp>
        <p:nvSpPr>
          <p:cNvPr id="33" name="TextBox 32"/>
          <p:cNvSpPr txBox="1"/>
          <p:nvPr/>
        </p:nvSpPr>
        <p:spPr>
          <a:xfrm>
            <a:off x="835214" y="3796829"/>
            <a:ext cx="1920240"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4000" dirty="0" smtClean="0">
                <a:solidFill>
                  <a:prstClr val="white"/>
                </a:solidFill>
                <a:latin typeface="Arial Black" panose="020B0A04020102020204" pitchFamily="34" charset="0"/>
              </a:rPr>
              <a:t>СТОП</a:t>
            </a:r>
            <a:endParaRPr lang="en-US" sz="4000" dirty="0">
              <a:solidFill>
                <a:prstClr val="white"/>
              </a:solidFill>
              <a:latin typeface="Arial Black" panose="020B0A04020102020204" pitchFamily="34" charset="0"/>
            </a:endParaRPr>
          </a:p>
        </p:txBody>
      </p:sp>
      <p:sp>
        <p:nvSpPr>
          <p:cNvPr id="26" name="TextBox 25">
            <a:hlinkClick r:id="" action="ppaction://hlinkshowjump?jump=previousslide"/>
          </p:cNvPr>
          <p:cNvSpPr txBox="1"/>
          <p:nvPr/>
        </p:nvSpPr>
        <p:spPr>
          <a:xfrm>
            <a:off x="804734" y="2775749"/>
            <a:ext cx="192024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3600" dirty="0" smtClean="0">
                <a:solidFill>
                  <a:prstClr val="white"/>
                </a:solidFill>
                <a:latin typeface="Arial Black" panose="020B0A04020102020204" pitchFamily="34" charset="0"/>
              </a:rPr>
              <a:t>СТАРТ</a:t>
            </a:r>
            <a:endParaRPr lang="en-US" sz="3600" dirty="0">
              <a:solidFill>
                <a:prstClr val="white"/>
              </a:solidFill>
              <a:latin typeface="Arial Black" panose="020B0A04020102020204" pitchFamily="34" charset="0"/>
            </a:endParaRPr>
          </a:p>
        </p:txBody>
      </p:sp>
      <p:sp>
        <p:nvSpPr>
          <p:cNvPr id="3" name="Rectangle 2"/>
          <p:cNvSpPr/>
          <p:nvPr/>
        </p:nvSpPr>
        <p:spPr>
          <a:xfrm>
            <a:off x="14167817" y="15315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37337" y="168395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52577" y="1821111"/>
            <a:ext cx="268385" cy="236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092436"/>
      </p:ext>
    </p:extLst>
  </p:cSld>
  <p:clrMapOvr>
    <a:masterClrMapping/>
  </p:clrMapOvr>
  <mc:AlternateContent xmlns:mc="http://schemas.openxmlformats.org/markup-compatibility/2006" xmlns:p14="http://schemas.microsoft.com/office/powerpoint/2010/main">
    <mc:Choice Requires="p14">
      <p:transition p14:dur="0">
        <p:sndAc>
          <p:stSnd>
            <p:snd r:embed="rId3" name="Wheel Spin 1.wav"/>
          </p:stSnd>
        </p:sndAc>
      </p:transition>
    </mc:Choice>
    <mc:Fallback xmlns="">
      <p:transition>
        <p:sndAc>
          <p:stSnd>
            <p:snd r:embed="rId12" name="Wheel Spin 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7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4" name="Wheel Slowing to Stop 1.wav"/>
                                        </p:tgtEl>
                                      </p:cMediaNode>
                                    </p:audio>
                                  </p:subTnLst>
                                </p:cTn>
                              </p:par>
                              <p:par>
                                <p:cTn id="12" presetID="8" presetClass="emph" presetSubtype="0" decel="100000" fill="hold" nodeType="withEffect">
                                  <p:stCondLst>
                                    <p:cond delay="0"/>
                                  </p:stCondLst>
                                  <p:childTnLst>
                                    <p:animRot by="43200000">
                                      <p:cBhvr>
                                        <p:cTn id="13" dur="34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556" y="6617621"/>
            <a:ext cx="1516813" cy="150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2246" y="181927"/>
            <a:ext cx="1643399" cy="4924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ru-RU" dirty="0" smtClean="0">
                <a:solidFill>
                  <a:prstClr val="white"/>
                </a:solidFill>
                <a:latin typeface="Arial Black" panose="020B0A04020102020204" pitchFamily="34" charset="0"/>
              </a:rPr>
              <a:t>Раунд</a:t>
            </a:r>
            <a:r>
              <a:rPr lang="en-US" dirty="0" smtClean="0">
                <a:solidFill>
                  <a:prstClr val="white"/>
                </a:solidFill>
                <a:latin typeface="Arial Black" panose="020B0A04020102020204" pitchFamily="34" charset="0"/>
              </a:rPr>
              <a:t> 2</a:t>
            </a:r>
            <a:endParaRPr lang="en-US" dirty="0">
              <a:solidFill>
                <a:prstClr val="white"/>
              </a:solidFill>
              <a:latin typeface="Arial Black" panose="020B0A04020102020204" pitchFamily="34" charset="0"/>
            </a:endParaRPr>
          </a:p>
        </p:txBody>
      </p:sp>
      <p:sp>
        <p:nvSpPr>
          <p:cNvPr id="3" name="TextBox 2"/>
          <p:cNvSpPr txBox="1"/>
          <p:nvPr/>
        </p:nvSpPr>
        <p:spPr>
          <a:xfrm>
            <a:off x="4953158" y="6332299"/>
            <a:ext cx="4611628" cy="461665"/>
          </a:xfrm>
          <a:prstGeom prst="rect">
            <a:avLst/>
          </a:prstGeom>
          <a:solidFill>
            <a:schemeClr val="tx1"/>
          </a:solidFill>
          <a:ln>
            <a:solidFill>
              <a:schemeClr val="bg1"/>
            </a:solidFill>
          </a:ln>
          <a:effectLst>
            <a:glow rad="228600">
              <a:schemeClr val="accent1">
                <a:satMod val="175000"/>
                <a:alpha val="40000"/>
              </a:schemeClr>
            </a:glow>
          </a:effectLst>
        </p:spPr>
        <p:txBody>
          <a:bodyPr wrap="square" rtlCol="0">
            <a:spAutoFit/>
          </a:bodyPr>
          <a:lstStyle/>
          <a:p>
            <a:r>
              <a:rPr lang="ru-RU" sz="2400" i="1" dirty="0" smtClean="0">
                <a:solidFill>
                  <a:prstClr val="white">
                    <a:lumMod val="75000"/>
                  </a:prstClr>
                </a:solidFill>
                <a:latin typeface="Arial" panose="020B0604020202020204" pitchFamily="34" charset="0"/>
                <a:cs typeface="Arial" panose="020B0604020202020204" pitchFamily="34" charset="0"/>
              </a:rPr>
              <a:t>КАТЕГОРИЯ</a:t>
            </a:r>
            <a:r>
              <a:rPr lang="en-US" sz="2400" i="1" dirty="0" smtClean="0">
                <a:solidFill>
                  <a:prstClr val="white">
                    <a:lumMod val="75000"/>
                  </a:prstClr>
                </a:solidFill>
                <a:latin typeface="Arial" panose="020B0604020202020204" pitchFamily="34" charset="0"/>
                <a:cs typeface="Arial" panose="020B0604020202020204" pitchFamily="34" charset="0"/>
              </a:rPr>
              <a:t>:           </a:t>
            </a:r>
            <a:r>
              <a:rPr lang="ru-RU" sz="2000" b="1" dirty="0" smtClean="0">
                <a:solidFill>
                  <a:prstClr val="white"/>
                </a:solidFill>
                <a:latin typeface="Arial" panose="020B0604020202020204" pitchFamily="34" charset="0"/>
                <a:cs typeface="Arial" panose="020B0604020202020204" pitchFamily="34" charset="0"/>
              </a:rPr>
              <a:t>ПОГОВОРКИ</a:t>
            </a:r>
            <a:endParaRPr lang="en-US" sz="2000" b="1" dirty="0">
              <a:solidFill>
                <a:prstClr val="white"/>
              </a:solidFill>
              <a:latin typeface="Arial" panose="020B0604020202020204" pitchFamily="34" charset="0"/>
              <a:cs typeface="Arial" panose="020B0604020202020204" pitchFamily="34" charset="0"/>
            </a:endParaRPr>
          </a:p>
        </p:txBody>
      </p:sp>
      <p:sp>
        <p:nvSpPr>
          <p:cNvPr id="156" name="TextBox 155"/>
          <p:cNvSpPr txBox="1">
            <a:spLocks noChangeArrowheads="1"/>
          </p:cNvSpPr>
          <p:nvPr/>
        </p:nvSpPr>
        <p:spPr bwMode="auto">
          <a:xfrm>
            <a:off x="3876446" y="1616178"/>
            <a:ext cx="685800" cy="936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57" name="TextBox 156"/>
          <p:cNvSpPr txBox="1">
            <a:spLocks noChangeArrowheads="1"/>
          </p:cNvSpPr>
          <p:nvPr/>
        </p:nvSpPr>
        <p:spPr bwMode="auto">
          <a:xfrm>
            <a:off x="3876446" y="1616178"/>
            <a:ext cx="685800" cy="936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59" name="TextBox 158"/>
          <p:cNvSpPr txBox="1">
            <a:spLocks noChangeArrowheads="1"/>
          </p:cNvSpPr>
          <p:nvPr/>
        </p:nvSpPr>
        <p:spPr bwMode="auto">
          <a:xfrm>
            <a:off x="4765446" y="1616178"/>
            <a:ext cx="685800" cy="936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0" name="TextBox 159"/>
          <p:cNvSpPr txBox="1">
            <a:spLocks noChangeArrowheads="1"/>
          </p:cNvSpPr>
          <p:nvPr/>
        </p:nvSpPr>
        <p:spPr bwMode="auto">
          <a:xfrm>
            <a:off x="4765446" y="1616178"/>
            <a:ext cx="685800" cy="936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2" name="TextBox 161"/>
          <p:cNvSpPr txBox="1">
            <a:spLocks noChangeArrowheads="1"/>
          </p:cNvSpPr>
          <p:nvPr/>
        </p:nvSpPr>
        <p:spPr bwMode="auto">
          <a:xfrm>
            <a:off x="5662914" y="1616178"/>
            <a:ext cx="685800" cy="936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3" name="TextBox 162"/>
          <p:cNvSpPr txBox="1">
            <a:spLocks noChangeArrowheads="1"/>
          </p:cNvSpPr>
          <p:nvPr/>
        </p:nvSpPr>
        <p:spPr bwMode="auto">
          <a:xfrm>
            <a:off x="5662914" y="1616178"/>
            <a:ext cx="685800" cy="936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5" name="TextBox 164"/>
          <p:cNvSpPr txBox="1">
            <a:spLocks noChangeArrowheads="1"/>
          </p:cNvSpPr>
          <p:nvPr/>
        </p:nvSpPr>
        <p:spPr bwMode="auto">
          <a:xfrm>
            <a:off x="6556147" y="1616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6" name="TextBox 165"/>
          <p:cNvSpPr txBox="1">
            <a:spLocks noChangeArrowheads="1"/>
          </p:cNvSpPr>
          <p:nvPr/>
        </p:nvSpPr>
        <p:spPr bwMode="auto">
          <a:xfrm>
            <a:off x="6556147" y="1616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39" name="TextBox 38"/>
          <p:cNvSpPr txBox="1">
            <a:spLocks noChangeArrowheads="1"/>
          </p:cNvSpPr>
          <p:nvPr/>
        </p:nvSpPr>
        <p:spPr bwMode="auto">
          <a:xfrm>
            <a:off x="7460059" y="1616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40" name="TextBox 39"/>
          <p:cNvSpPr txBox="1">
            <a:spLocks noChangeArrowheads="1"/>
          </p:cNvSpPr>
          <p:nvPr/>
        </p:nvSpPr>
        <p:spPr bwMode="auto">
          <a:xfrm>
            <a:off x="7460059" y="1616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0" name="TextBox 59"/>
          <p:cNvSpPr txBox="1">
            <a:spLocks noChangeArrowheads="1"/>
          </p:cNvSpPr>
          <p:nvPr/>
        </p:nvSpPr>
        <p:spPr bwMode="auto">
          <a:xfrm>
            <a:off x="2975191" y="2794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1" name="TextBox 60"/>
          <p:cNvSpPr txBox="1">
            <a:spLocks noChangeArrowheads="1"/>
          </p:cNvSpPr>
          <p:nvPr/>
        </p:nvSpPr>
        <p:spPr bwMode="auto">
          <a:xfrm>
            <a:off x="2975191" y="2794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2" name="Text Box 4"/>
          <p:cNvSpPr txBox="1">
            <a:spLocks noChangeArrowheads="1"/>
          </p:cNvSpPr>
          <p:nvPr/>
        </p:nvSpPr>
        <p:spPr bwMode="auto">
          <a:xfrm>
            <a:off x="2983213" y="28006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Б</a:t>
            </a:r>
            <a:endParaRPr lang="en-US" sz="6600" dirty="0">
              <a:solidFill>
                <a:prstClr val="black"/>
              </a:solidFill>
              <a:latin typeface="Impact" panose="020B0806030902050204" pitchFamily="34" charset="0"/>
            </a:endParaRPr>
          </a:p>
        </p:txBody>
      </p:sp>
      <p:sp>
        <p:nvSpPr>
          <p:cNvPr id="63" name="TextBox 62"/>
          <p:cNvSpPr txBox="1">
            <a:spLocks noChangeArrowheads="1"/>
          </p:cNvSpPr>
          <p:nvPr/>
        </p:nvSpPr>
        <p:spPr bwMode="auto">
          <a:xfrm>
            <a:off x="3868424" y="2794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4" name="TextBox 63"/>
          <p:cNvSpPr txBox="1">
            <a:spLocks noChangeArrowheads="1"/>
          </p:cNvSpPr>
          <p:nvPr/>
        </p:nvSpPr>
        <p:spPr bwMode="auto">
          <a:xfrm>
            <a:off x="3868424" y="2794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5" name="Text Box 4"/>
          <p:cNvSpPr txBox="1">
            <a:spLocks noChangeArrowheads="1"/>
          </p:cNvSpPr>
          <p:nvPr/>
        </p:nvSpPr>
        <p:spPr bwMode="auto">
          <a:xfrm>
            <a:off x="3876446" y="28006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О</a:t>
            </a:r>
            <a:endParaRPr lang="en-US" sz="6600" dirty="0">
              <a:solidFill>
                <a:prstClr val="black"/>
              </a:solidFill>
              <a:latin typeface="Impact" panose="020B0806030902050204" pitchFamily="34" charset="0"/>
            </a:endParaRPr>
          </a:p>
        </p:txBody>
      </p:sp>
      <p:sp>
        <p:nvSpPr>
          <p:cNvPr id="66" name="TextBox 65"/>
          <p:cNvSpPr txBox="1">
            <a:spLocks noChangeArrowheads="1"/>
          </p:cNvSpPr>
          <p:nvPr/>
        </p:nvSpPr>
        <p:spPr bwMode="auto">
          <a:xfrm>
            <a:off x="4757424" y="2794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7" name="TextBox 66"/>
          <p:cNvSpPr txBox="1">
            <a:spLocks noChangeArrowheads="1"/>
          </p:cNvSpPr>
          <p:nvPr/>
        </p:nvSpPr>
        <p:spPr bwMode="auto">
          <a:xfrm>
            <a:off x="4757424" y="2794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68" name="Text Box 4"/>
          <p:cNvSpPr txBox="1">
            <a:spLocks noChangeArrowheads="1"/>
          </p:cNvSpPr>
          <p:nvPr/>
        </p:nvSpPr>
        <p:spPr bwMode="auto">
          <a:xfrm>
            <a:off x="4765446" y="28006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Я</a:t>
            </a:r>
            <a:endParaRPr lang="en-US" sz="6600" dirty="0">
              <a:solidFill>
                <a:prstClr val="black"/>
              </a:solidFill>
              <a:latin typeface="Impact" panose="020B0806030902050204" pitchFamily="34" charset="0"/>
            </a:endParaRPr>
          </a:p>
        </p:txBody>
      </p:sp>
      <p:sp>
        <p:nvSpPr>
          <p:cNvPr id="69" name="TextBox 68"/>
          <p:cNvSpPr txBox="1">
            <a:spLocks noChangeArrowheads="1"/>
          </p:cNvSpPr>
          <p:nvPr/>
        </p:nvSpPr>
        <p:spPr bwMode="auto">
          <a:xfrm>
            <a:off x="5654892" y="2794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70" name="TextBox 69"/>
          <p:cNvSpPr txBox="1">
            <a:spLocks noChangeArrowheads="1"/>
          </p:cNvSpPr>
          <p:nvPr/>
        </p:nvSpPr>
        <p:spPr bwMode="auto">
          <a:xfrm>
            <a:off x="5654892" y="2794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71" name="Text Box 4"/>
          <p:cNvSpPr txBox="1">
            <a:spLocks noChangeArrowheads="1"/>
          </p:cNvSpPr>
          <p:nvPr/>
        </p:nvSpPr>
        <p:spPr bwMode="auto">
          <a:xfrm>
            <a:off x="5662914" y="28006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Т</a:t>
            </a:r>
            <a:endParaRPr lang="en-US" sz="6600" dirty="0">
              <a:solidFill>
                <a:prstClr val="black"/>
              </a:solidFill>
              <a:latin typeface="Impact" panose="020B0806030902050204" pitchFamily="34" charset="0"/>
            </a:endParaRPr>
          </a:p>
        </p:txBody>
      </p:sp>
      <p:sp>
        <p:nvSpPr>
          <p:cNvPr id="72" name="TextBox 71"/>
          <p:cNvSpPr txBox="1">
            <a:spLocks noChangeArrowheads="1"/>
          </p:cNvSpPr>
          <p:nvPr/>
        </p:nvSpPr>
        <p:spPr bwMode="auto">
          <a:xfrm>
            <a:off x="6548125" y="2794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73" name="TextBox 72"/>
          <p:cNvSpPr txBox="1">
            <a:spLocks noChangeArrowheads="1"/>
          </p:cNvSpPr>
          <p:nvPr/>
        </p:nvSpPr>
        <p:spPr bwMode="auto">
          <a:xfrm>
            <a:off x="6548125" y="2794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74" name="Text Box 4"/>
          <p:cNvSpPr txBox="1">
            <a:spLocks noChangeArrowheads="1"/>
          </p:cNvSpPr>
          <p:nvPr/>
        </p:nvSpPr>
        <p:spPr bwMode="auto">
          <a:xfrm>
            <a:off x="6556147" y="28006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С</a:t>
            </a:r>
            <a:endParaRPr lang="en-US" sz="6600" dirty="0">
              <a:solidFill>
                <a:prstClr val="black"/>
              </a:solidFill>
              <a:latin typeface="Impact" panose="020B0806030902050204" pitchFamily="34" charset="0"/>
            </a:endParaRPr>
          </a:p>
        </p:txBody>
      </p:sp>
      <p:sp>
        <p:nvSpPr>
          <p:cNvPr id="75" name="TextBox 74"/>
          <p:cNvSpPr txBox="1">
            <a:spLocks noChangeArrowheads="1"/>
          </p:cNvSpPr>
          <p:nvPr/>
        </p:nvSpPr>
        <p:spPr bwMode="auto">
          <a:xfrm>
            <a:off x="7452037" y="2794178"/>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76" name="TextBox 75"/>
          <p:cNvSpPr txBox="1">
            <a:spLocks noChangeArrowheads="1"/>
          </p:cNvSpPr>
          <p:nvPr/>
        </p:nvSpPr>
        <p:spPr bwMode="auto">
          <a:xfrm>
            <a:off x="7452037" y="2794178"/>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77" name="Text Box 4"/>
          <p:cNvSpPr txBox="1">
            <a:spLocks noChangeArrowheads="1"/>
          </p:cNvSpPr>
          <p:nvPr/>
        </p:nvSpPr>
        <p:spPr bwMode="auto">
          <a:xfrm>
            <a:off x="7460059" y="28006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Я</a:t>
            </a:r>
            <a:endParaRPr lang="en-US" sz="6600" dirty="0">
              <a:solidFill>
                <a:prstClr val="black"/>
              </a:solidFill>
              <a:latin typeface="Impact" panose="020B0806030902050204" pitchFamily="34" charset="0"/>
            </a:endParaRPr>
          </a:p>
        </p:txBody>
      </p:sp>
      <p:sp>
        <p:nvSpPr>
          <p:cNvPr id="96" name="TextBox 95"/>
          <p:cNvSpPr txBox="1">
            <a:spLocks noChangeArrowheads="1"/>
          </p:cNvSpPr>
          <p:nvPr/>
        </p:nvSpPr>
        <p:spPr bwMode="auto">
          <a:xfrm>
            <a:off x="2977780"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97" name="TextBox 96"/>
          <p:cNvSpPr txBox="1">
            <a:spLocks noChangeArrowheads="1"/>
          </p:cNvSpPr>
          <p:nvPr/>
        </p:nvSpPr>
        <p:spPr bwMode="auto">
          <a:xfrm>
            <a:off x="2977780"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98" name="Text Box 4"/>
          <p:cNvSpPr txBox="1">
            <a:spLocks noChangeArrowheads="1"/>
          </p:cNvSpPr>
          <p:nvPr/>
        </p:nvSpPr>
        <p:spPr bwMode="auto">
          <a:xfrm>
            <a:off x="2983213"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6600" dirty="0">
              <a:solidFill>
                <a:prstClr val="black"/>
              </a:solidFill>
              <a:latin typeface="Impact" panose="020B0806030902050204" pitchFamily="34" charset="0"/>
            </a:endParaRPr>
          </a:p>
        </p:txBody>
      </p:sp>
      <p:sp>
        <p:nvSpPr>
          <p:cNvPr id="102" name="TextBox 101"/>
          <p:cNvSpPr txBox="1">
            <a:spLocks noChangeArrowheads="1"/>
          </p:cNvSpPr>
          <p:nvPr/>
        </p:nvSpPr>
        <p:spPr bwMode="auto">
          <a:xfrm>
            <a:off x="4760013"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3" name="TextBox 102"/>
          <p:cNvSpPr txBox="1">
            <a:spLocks noChangeArrowheads="1"/>
          </p:cNvSpPr>
          <p:nvPr/>
        </p:nvSpPr>
        <p:spPr bwMode="auto">
          <a:xfrm>
            <a:off x="4760013"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4" name="Text Box 4"/>
          <p:cNvSpPr txBox="1">
            <a:spLocks noChangeArrowheads="1"/>
          </p:cNvSpPr>
          <p:nvPr/>
        </p:nvSpPr>
        <p:spPr bwMode="auto">
          <a:xfrm>
            <a:off x="4765446"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Р</a:t>
            </a:r>
            <a:endParaRPr lang="en-US" sz="6600" dirty="0">
              <a:solidFill>
                <a:prstClr val="black"/>
              </a:solidFill>
              <a:latin typeface="Impact" panose="020B0806030902050204" pitchFamily="34" charset="0"/>
            </a:endParaRPr>
          </a:p>
        </p:txBody>
      </p:sp>
      <p:sp>
        <p:nvSpPr>
          <p:cNvPr id="105" name="TextBox 104"/>
          <p:cNvSpPr txBox="1">
            <a:spLocks noChangeArrowheads="1"/>
          </p:cNvSpPr>
          <p:nvPr/>
        </p:nvSpPr>
        <p:spPr bwMode="auto">
          <a:xfrm>
            <a:off x="5657481"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6" name="TextBox 105"/>
          <p:cNvSpPr txBox="1">
            <a:spLocks noChangeArrowheads="1"/>
          </p:cNvSpPr>
          <p:nvPr/>
        </p:nvSpPr>
        <p:spPr bwMode="auto">
          <a:xfrm>
            <a:off x="5657481"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7" name="Text Box 4"/>
          <p:cNvSpPr txBox="1">
            <a:spLocks noChangeArrowheads="1"/>
          </p:cNvSpPr>
          <p:nvPr/>
        </p:nvSpPr>
        <p:spPr bwMode="auto">
          <a:xfrm>
            <a:off x="5662914"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У</a:t>
            </a:r>
            <a:endParaRPr lang="en-US" sz="6600" dirty="0">
              <a:solidFill>
                <a:prstClr val="black"/>
              </a:solidFill>
              <a:latin typeface="Impact" panose="020B0806030902050204" pitchFamily="34" charset="0"/>
            </a:endParaRPr>
          </a:p>
        </p:txBody>
      </p:sp>
      <p:sp>
        <p:nvSpPr>
          <p:cNvPr id="108" name="TextBox 107"/>
          <p:cNvSpPr txBox="1">
            <a:spLocks noChangeArrowheads="1"/>
          </p:cNvSpPr>
          <p:nvPr/>
        </p:nvSpPr>
        <p:spPr bwMode="auto">
          <a:xfrm>
            <a:off x="6550714"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09" name="TextBox 108"/>
          <p:cNvSpPr txBox="1">
            <a:spLocks noChangeArrowheads="1"/>
          </p:cNvSpPr>
          <p:nvPr/>
        </p:nvSpPr>
        <p:spPr bwMode="auto">
          <a:xfrm>
            <a:off x="6550714"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0" name="Text Box 4"/>
          <p:cNvSpPr txBox="1">
            <a:spLocks noChangeArrowheads="1"/>
          </p:cNvSpPr>
          <p:nvPr/>
        </p:nvSpPr>
        <p:spPr bwMode="auto">
          <a:xfrm>
            <a:off x="6556147"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К</a:t>
            </a:r>
            <a:endParaRPr lang="en-US" sz="6600" dirty="0">
              <a:solidFill>
                <a:prstClr val="black"/>
              </a:solidFill>
              <a:latin typeface="Impact" panose="020B0806030902050204" pitchFamily="34" charset="0"/>
            </a:endParaRPr>
          </a:p>
        </p:txBody>
      </p:sp>
      <p:sp>
        <p:nvSpPr>
          <p:cNvPr id="111" name="TextBox 110"/>
          <p:cNvSpPr txBox="1">
            <a:spLocks noChangeArrowheads="1"/>
          </p:cNvSpPr>
          <p:nvPr/>
        </p:nvSpPr>
        <p:spPr bwMode="auto">
          <a:xfrm>
            <a:off x="7454626" y="395342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2" name="TextBox 111"/>
          <p:cNvSpPr txBox="1">
            <a:spLocks noChangeArrowheads="1"/>
          </p:cNvSpPr>
          <p:nvPr/>
        </p:nvSpPr>
        <p:spPr bwMode="auto">
          <a:xfrm>
            <a:off x="7454626" y="395342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13" name="Text Box 4"/>
          <p:cNvSpPr txBox="1">
            <a:spLocks noChangeArrowheads="1"/>
          </p:cNvSpPr>
          <p:nvPr/>
        </p:nvSpPr>
        <p:spPr bwMode="auto">
          <a:xfrm>
            <a:off x="7460059" y="395342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И</a:t>
            </a:r>
            <a:endParaRPr lang="en-US" sz="6600" dirty="0">
              <a:solidFill>
                <a:prstClr val="black"/>
              </a:solidFill>
              <a:latin typeface="Impact" panose="020B0806030902050204" pitchFamily="34" charset="0"/>
            </a:endParaRPr>
          </a:p>
        </p:txBody>
      </p:sp>
      <p:sp>
        <p:nvSpPr>
          <p:cNvPr id="138" name="TextBox 137"/>
          <p:cNvSpPr txBox="1">
            <a:spLocks noChangeArrowheads="1"/>
          </p:cNvSpPr>
          <p:nvPr/>
        </p:nvSpPr>
        <p:spPr bwMode="auto">
          <a:xfrm>
            <a:off x="4765446"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39" name="TextBox 138"/>
          <p:cNvSpPr txBox="1">
            <a:spLocks noChangeArrowheads="1"/>
          </p:cNvSpPr>
          <p:nvPr/>
        </p:nvSpPr>
        <p:spPr bwMode="auto">
          <a:xfrm>
            <a:off x="4765446"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0" name="Text Box 4"/>
          <p:cNvSpPr txBox="1">
            <a:spLocks noChangeArrowheads="1"/>
          </p:cNvSpPr>
          <p:nvPr/>
        </p:nvSpPr>
        <p:spPr bwMode="auto">
          <a:xfrm>
            <a:off x="4765446"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Д</a:t>
            </a:r>
            <a:endParaRPr lang="en-US" sz="6600" dirty="0">
              <a:solidFill>
                <a:prstClr val="black"/>
              </a:solidFill>
              <a:latin typeface="Impact" panose="020B0806030902050204" pitchFamily="34" charset="0"/>
            </a:endParaRPr>
          </a:p>
        </p:txBody>
      </p:sp>
      <p:sp>
        <p:nvSpPr>
          <p:cNvPr id="141" name="TextBox 140"/>
          <p:cNvSpPr txBox="1">
            <a:spLocks noChangeArrowheads="1"/>
          </p:cNvSpPr>
          <p:nvPr/>
        </p:nvSpPr>
        <p:spPr bwMode="auto">
          <a:xfrm>
            <a:off x="5662914"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2" name="TextBox 141"/>
          <p:cNvSpPr txBox="1">
            <a:spLocks noChangeArrowheads="1"/>
          </p:cNvSpPr>
          <p:nvPr/>
        </p:nvSpPr>
        <p:spPr bwMode="auto">
          <a:xfrm>
            <a:off x="5662914"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3" name="Text Box 4"/>
          <p:cNvSpPr txBox="1">
            <a:spLocks noChangeArrowheads="1"/>
          </p:cNvSpPr>
          <p:nvPr/>
        </p:nvSpPr>
        <p:spPr bwMode="auto">
          <a:xfrm>
            <a:off x="5662914"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Е</a:t>
            </a:r>
            <a:endParaRPr lang="en-US" sz="6600" dirty="0">
              <a:solidFill>
                <a:prstClr val="black"/>
              </a:solidFill>
              <a:latin typeface="Impact" panose="020B0806030902050204" pitchFamily="34" charset="0"/>
            </a:endParaRPr>
          </a:p>
        </p:txBody>
      </p:sp>
      <p:sp>
        <p:nvSpPr>
          <p:cNvPr id="144" name="TextBox 143"/>
          <p:cNvSpPr txBox="1">
            <a:spLocks noChangeArrowheads="1"/>
          </p:cNvSpPr>
          <p:nvPr/>
        </p:nvSpPr>
        <p:spPr bwMode="auto">
          <a:xfrm>
            <a:off x="6556147"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5" name="TextBox 144"/>
          <p:cNvSpPr txBox="1">
            <a:spLocks noChangeArrowheads="1"/>
          </p:cNvSpPr>
          <p:nvPr/>
        </p:nvSpPr>
        <p:spPr bwMode="auto">
          <a:xfrm>
            <a:off x="6556147"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6" name="Text Box 4"/>
          <p:cNvSpPr txBox="1">
            <a:spLocks noChangeArrowheads="1"/>
          </p:cNvSpPr>
          <p:nvPr/>
        </p:nvSpPr>
        <p:spPr bwMode="auto">
          <a:xfrm>
            <a:off x="6556147"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Л</a:t>
            </a:r>
            <a:endParaRPr lang="en-US" sz="6600" dirty="0">
              <a:solidFill>
                <a:prstClr val="black"/>
              </a:solidFill>
              <a:latin typeface="Impact" panose="020B0806030902050204" pitchFamily="34" charset="0"/>
            </a:endParaRPr>
          </a:p>
        </p:txBody>
      </p:sp>
      <p:sp>
        <p:nvSpPr>
          <p:cNvPr id="147" name="TextBox 146"/>
          <p:cNvSpPr txBox="1">
            <a:spLocks noChangeArrowheads="1"/>
          </p:cNvSpPr>
          <p:nvPr/>
        </p:nvSpPr>
        <p:spPr bwMode="auto">
          <a:xfrm>
            <a:off x="7460059"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8" name="TextBox 147"/>
          <p:cNvSpPr txBox="1">
            <a:spLocks noChangeArrowheads="1"/>
          </p:cNvSpPr>
          <p:nvPr/>
        </p:nvSpPr>
        <p:spPr bwMode="auto">
          <a:xfrm>
            <a:off x="7460059"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49" name="Text Box 4"/>
          <p:cNvSpPr txBox="1">
            <a:spLocks noChangeArrowheads="1"/>
          </p:cNvSpPr>
          <p:nvPr/>
        </p:nvSpPr>
        <p:spPr bwMode="auto">
          <a:xfrm>
            <a:off x="7460059"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6600" dirty="0">
              <a:solidFill>
                <a:prstClr val="black"/>
              </a:solidFill>
              <a:latin typeface="Impact" panose="020B0806030902050204" pitchFamily="34" charset="0"/>
            </a:endParaRPr>
          </a:p>
        </p:txBody>
      </p:sp>
      <p:sp>
        <p:nvSpPr>
          <p:cNvPr id="150" name="TextBox 149"/>
          <p:cNvSpPr txBox="1">
            <a:spLocks noChangeArrowheads="1"/>
          </p:cNvSpPr>
          <p:nvPr/>
        </p:nvSpPr>
        <p:spPr bwMode="auto">
          <a:xfrm>
            <a:off x="8357525"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51" name="TextBox 150"/>
          <p:cNvSpPr txBox="1">
            <a:spLocks noChangeArrowheads="1"/>
          </p:cNvSpPr>
          <p:nvPr/>
        </p:nvSpPr>
        <p:spPr bwMode="auto">
          <a:xfrm>
            <a:off x="8357525"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69" name="Text Box 4"/>
          <p:cNvSpPr txBox="1">
            <a:spLocks noChangeArrowheads="1"/>
          </p:cNvSpPr>
          <p:nvPr/>
        </p:nvSpPr>
        <p:spPr bwMode="auto">
          <a:xfrm>
            <a:off x="8357525"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Ю</a:t>
            </a:r>
            <a:endParaRPr lang="en-US" sz="6600" dirty="0">
              <a:solidFill>
                <a:prstClr val="black"/>
              </a:solidFill>
              <a:latin typeface="Impact" panose="020B0806030902050204" pitchFamily="34" charset="0"/>
            </a:endParaRPr>
          </a:p>
        </p:txBody>
      </p:sp>
      <p:sp>
        <p:nvSpPr>
          <p:cNvPr id="170" name="TextBox 169"/>
          <p:cNvSpPr txBox="1">
            <a:spLocks noChangeArrowheads="1"/>
          </p:cNvSpPr>
          <p:nvPr/>
        </p:nvSpPr>
        <p:spPr bwMode="auto">
          <a:xfrm>
            <a:off x="9250758" y="5080174"/>
            <a:ext cx="685800" cy="900000"/>
          </a:xfrm>
          <a:prstGeom prst="rect">
            <a:avLst/>
          </a:prstGeom>
          <a:solidFill>
            <a:schemeClr val="bg1"/>
          </a:solidFill>
          <a:ln w="1270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71" name="TextBox 170"/>
          <p:cNvSpPr txBox="1">
            <a:spLocks noChangeArrowheads="1"/>
          </p:cNvSpPr>
          <p:nvPr/>
        </p:nvSpPr>
        <p:spPr bwMode="auto">
          <a:xfrm>
            <a:off x="9250758" y="5080174"/>
            <a:ext cx="685800" cy="900000"/>
          </a:xfrm>
          <a:prstGeom prst="rect">
            <a:avLst/>
          </a:prstGeom>
          <a:solidFill>
            <a:srgbClr val="00B0F0"/>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AU" sz="6600" b="1" dirty="0">
              <a:solidFill>
                <a:srgbClr val="FFFFFF"/>
              </a:solidFill>
              <a:latin typeface="Tahoma"/>
            </a:endParaRPr>
          </a:p>
        </p:txBody>
      </p:sp>
      <p:sp>
        <p:nvSpPr>
          <p:cNvPr id="172" name="Text Box 4"/>
          <p:cNvSpPr txBox="1">
            <a:spLocks noChangeArrowheads="1"/>
          </p:cNvSpPr>
          <p:nvPr/>
        </p:nvSpPr>
        <p:spPr bwMode="auto">
          <a:xfrm>
            <a:off x="9250758" y="5080174"/>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Т</a:t>
            </a:r>
            <a:endParaRPr lang="en-US" sz="6600" dirty="0">
              <a:solidFill>
                <a:prstClr val="black"/>
              </a:solidFill>
              <a:latin typeface="Impact" panose="020B0806030902050204" pitchFamily="34" charset="0"/>
            </a:endParaRPr>
          </a:p>
        </p:txBody>
      </p:sp>
      <p:grpSp>
        <p:nvGrpSpPr>
          <p:cNvPr id="205" name="Group 65"/>
          <p:cNvGrpSpPr>
            <a:grpSpLocks/>
          </p:cNvGrpSpPr>
          <p:nvPr/>
        </p:nvGrpSpPr>
        <p:grpSpPr bwMode="auto">
          <a:xfrm>
            <a:off x="11183202" y="7102537"/>
            <a:ext cx="3019915" cy="805154"/>
            <a:chOff x="4028" y="3984"/>
            <a:chExt cx="1294" cy="345"/>
          </a:xfrm>
        </p:grpSpPr>
        <p:sp>
          <p:nvSpPr>
            <p:cNvPr id="212" name="AutoShape 66">
              <a:hlinkClick r:id="" action="ppaction://noaction" highlightClick="1">
                <a:snd r:embed="rId5"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3" name="AutoShape 67">
              <a:hlinkClick r:id="" action="ppaction://noaction" highlightClick="1">
                <a:snd r:embed="rId6" name="Bankrupt.wav"/>
              </a:hlinkClick>
            </p:cNvPr>
            <p:cNvSpPr>
              <a:spLocks noChangeArrowheads="1"/>
            </p:cNvSpPr>
            <p:nvPr/>
          </p:nvSpPr>
          <p:spPr bwMode="auto">
            <a:xfrm>
              <a:off x="4281"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4"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5" name="Text Box 69"/>
            <p:cNvSpPr txBox="1">
              <a:spLocks noChangeArrowheads="1"/>
            </p:cNvSpPr>
            <p:nvPr/>
          </p:nvSpPr>
          <p:spPr bwMode="auto">
            <a:xfrm>
              <a:off x="4508" y="4197"/>
              <a:ext cx="28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ПРИВ</a:t>
              </a:r>
              <a:endParaRPr lang="en-US" altLang="en-US" sz="1400" dirty="0">
                <a:solidFill>
                  <a:prstClr val="white"/>
                </a:solidFill>
              </a:endParaRPr>
            </a:p>
          </p:txBody>
        </p:sp>
        <p:sp>
          <p:nvSpPr>
            <p:cNvPr id="216" name="Text Box 70"/>
            <p:cNvSpPr txBox="1">
              <a:spLocks noChangeArrowheads="1"/>
            </p:cNvSpPr>
            <p:nvPr/>
          </p:nvSpPr>
          <p:spPr bwMode="auto">
            <a:xfrm>
              <a:off x="5007" y="4197"/>
              <a:ext cx="315"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ТИХО</a:t>
              </a:r>
              <a:endParaRPr lang="en-US" altLang="en-US" sz="1400" dirty="0">
                <a:solidFill>
                  <a:prstClr val="white"/>
                </a:solidFill>
              </a:endParaRPr>
            </a:p>
          </p:txBody>
        </p:sp>
        <p:sp>
          <p:nvSpPr>
            <p:cNvPr id="217" name="Text Box 71"/>
            <p:cNvSpPr txBox="1">
              <a:spLocks noChangeArrowheads="1"/>
            </p:cNvSpPr>
            <p:nvPr/>
          </p:nvSpPr>
          <p:spPr bwMode="auto">
            <a:xfrm>
              <a:off x="4154" y="4197"/>
              <a:ext cx="470"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УПС</a:t>
              </a:r>
              <a:endParaRPr lang="en-US" altLang="en-US" sz="1400" dirty="0">
                <a:solidFill>
                  <a:prstClr val="white"/>
                </a:solidFill>
              </a:endParaRPr>
            </a:p>
          </p:txBody>
        </p:sp>
        <p:sp>
          <p:nvSpPr>
            <p:cNvPr id="218" name="AutoShape 72">
              <a:hlinkClick r:id="" action="ppaction://noaction" highlightClick="1">
                <a:snd r:embed="rId7" name="Puzzle solve.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19" name="Text Box 73"/>
            <p:cNvSpPr txBox="1">
              <a:spLocks noChangeArrowheads="1"/>
            </p:cNvSpPr>
            <p:nvPr/>
          </p:nvSpPr>
          <p:spPr bwMode="auto">
            <a:xfrm>
              <a:off x="4028"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УРА</a:t>
              </a:r>
              <a:endParaRPr lang="en-US" altLang="en-US" sz="1400" dirty="0">
                <a:solidFill>
                  <a:prstClr val="white"/>
                </a:solidFill>
              </a:endParaRPr>
            </a:p>
          </p:txBody>
        </p:sp>
        <p:sp>
          <p:nvSpPr>
            <p:cNvPr id="220" name="AutoShape 74">
              <a:hlinkClick r:id="" action="ppaction://noaction" highlightClick="1">
                <a:snd r:embed="rId8" name="boo3.wav"/>
              </a:hlinkClick>
            </p:cNvPr>
            <p:cNvSpPr>
              <a:spLocks noChangeArrowheads="1"/>
            </p:cNvSpPr>
            <p:nvPr/>
          </p:nvSpPr>
          <p:spPr bwMode="auto">
            <a:xfrm>
              <a:off x="4794"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221" name="Text Box 75"/>
            <p:cNvSpPr txBox="1">
              <a:spLocks noChangeArrowheads="1"/>
            </p:cNvSpPr>
            <p:nvPr/>
          </p:nvSpPr>
          <p:spPr bwMode="auto">
            <a:xfrm>
              <a:off x="4771" y="4197"/>
              <a:ext cx="24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УВЫ</a:t>
              </a:r>
              <a:endParaRPr lang="en-US" altLang="en-US" sz="1400" dirty="0">
                <a:solidFill>
                  <a:prstClr val="white"/>
                </a:solidFill>
              </a:endParaRPr>
            </a:p>
          </p:txBody>
        </p:sp>
      </p:grpSp>
      <p:pic>
        <p:nvPicPr>
          <p:cNvPr id="3074" name="Picture 2" descr="https://cdn0.iconfinder.com/data/icons/flat-security-icons/512/close.png">
            <a:hlinkClick r:id="" action="ppaction://noaction">
              <a:snd r:embed="rId9" name="Buzzer.wav"/>
            </a:hlinkClick>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58259" y="5677075"/>
            <a:ext cx="655224" cy="65522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 Box 71"/>
          <p:cNvSpPr txBox="1">
            <a:spLocks noChangeArrowheads="1"/>
          </p:cNvSpPr>
          <p:nvPr/>
        </p:nvSpPr>
        <p:spPr bwMode="auto">
          <a:xfrm>
            <a:off x="13243495" y="6339073"/>
            <a:ext cx="1096878" cy="30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en-US" sz="1400" dirty="0" smtClean="0">
                <a:solidFill>
                  <a:prstClr val="white"/>
                </a:solidFill>
              </a:rPr>
              <a:t>НЕВЕРНО</a:t>
            </a:r>
            <a:endParaRPr lang="en-US" altLang="en-US" sz="1400" dirty="0">
              <a:solidFill>
                <a:prstClr val="white"/>
              </a:solidFill>
            </a:endParaRPr>
          </a:p>
        </p:txBody>
      </p:sp>
      <p:grpSp>
        <p:nvGrpSpPr>
          <p:cNvPr id="179" name="Group 14"/>
          <p:cNvGrpSpPr>
            <a:grpSpLocks/>
          </p:cNvGrpSpPr>
          <p:nvPr/>
        </p:nvGrpSpPr>
        <p:grpSpPr bwMode="auto">
          <a:xfrm rot="10800000">
            <a:off x="13675008" y="260883"/>
            <a:ext cx="672241" cy="674574"/>
            <a:chOff x="566" y="4031"/>
            <a:chExt cx="288" cy="289"/>
          </a:xfrm>
        </p:grpSpPr>
        <p:sp>
          <p:nvSpPr>
            <p:cNvPr id="180"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1"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82" name="Oval 17">
              <a:hlinkClick r:id="rId11" action="ppaction://hlinksldjump"/>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183" name="TextBox 182"/>
          <p:cNvSpPr txBox="1"/>
          <p:nvPr/>
        </p:nvSpPr>
        <p:spPr>
          <a:xfrm>
            <a:off x="13557815" y="985485"/>
            <a:ext cx="873957" cy="523220"/>
          </a:xfrm>
          <a:prstGeom prst="rect">
            <a:avLst/>
          </a:prstGeom>
          <a:noFill/>
        </p:spPr>
        <p:txBody>
          <a:bodyPr wrap="none" rtlCol="0">
            <a:spAutoFit/>
          </a:bodyPr>
          <a:lstStyle/>
          <a:p>
            <a:pPr algn="ctr"/>
            <a:r>
              <a:rPr lang="ru-RU" sz="1400" dirty="0" smtClean="0">
                <a:solidFill>
                  <a:prstClr val="white"/>
                </a:solidFill>
                <a:latin typeface="Arial Black" panose="020B0A04020102020204" pitchFamily="34" charset="0"/>
                <a:cs typeface="Arial" panose="020B0604020202020204" pitchFamily="34" charset="0"/>
              </a:rPr>
              <a:t>СЛЕД.</a:t>
            </a:r>
          </a:p>
          <a:p>
            <a:pPr algn="ctr"/>
            <a:r>
              <a:rPr lang="ru-RU" sz="1400" dirty="0" smtClean="0">
                <a:solidFill>
                  <a:prstClr val="white"/>
                </a:solidFill>
                <a:latin typeface="Arial Black" panose="020B0A04020102020204" pitchFamily="34" charset="0"/>
                <a:cs typeface="Arial" panose="020B0604020202020204" pitchFamily="34" charset="0"/>
              </a:rPr>
              <a:t>РАУНД</a:t>
            </a:r>
            <a:endParaRPr lang="en-US" sz="1400" dirty="0">
              <a:solidFill>
                <a:prstClr val="white"/>
              </a:solidFill>
              <a:latin typeface="Arial Black" panose="020B0A04020102020204" pitchFamily="34" charset="0"/>
              <a:cs typeface="Arial" panose="020B0604020202020204" pitchFamily="34" charset="0"/>
            </a:endParaRPr>
          </a:p>
        </p:txBody>
      </p:sp>
      <p:sp>
        <p:nvSpPr>
          <p:cNvPr id="158" name="Text Box 4"/>
          <p:cNvSpPr txBox="1">
            <a:spLocks noChangeArrowheads="1"/>
          </p:cNvSpPr>
          <p:nvPr/>
        </p:nvSpPr>
        <p:spPr bwMode="auto">
          <a:xfrm>
            <a:off x="3876446" y="16377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Г</a:t>
            </a:r>
            <a:endParaRPr lang="en-US" sz="6600" dirty="0">
              <a:solidFill>
                <a:prstClr val="black"/>
              </a:solidFill>
              <a:latin typeface="Impact" panose="020B0806030902050204" pitchFamily="34" charset="0"/>
            </a:endParaRPr>
          </a:p>
        </p:txBody>
      </p:sp>
      <p:sp>
        <p:nvSpPr>
          <p:cNvPr id="161" name="Text Box 4"/>
          <p:cNvSpPr txBox="1">
            <a:spLocks noChangeArrowheads="1"/>
          </p:cNvSpPr>
          <p:nvPr/>
        </p:nvSpPr>
        <p:spPr bwMode="auto">
          <a:xfrm>
            <a:off x="4765446" y="1612865"/>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a:solidFill>
                  <a:prstClr val="black"/>
                </a:solidFill>
                <a:latin typeface="Impact" panose="020B0806030902050204" pitchFamily="34" charset="0"/>
              </a:rPr>
              <a:t>Л</a:t>
            </a:r>
            <a:endParaRPr lang="en-US" sz="6600" dirty="0">
              <a:solidFill>
                <a:prstClr val="black"/>
              </a:solidFill>
              <a:latin typeface="Impact" panose="020B0806030902050204" pitchFamily="34" charset="0"/>
            </a:endParaRPr>
          </a:p>
        </p:txBody>
      </p:sp>
      <p:sp>
        <p:nvSpPr>
          <p:cNvPr id="164" name="Text Box 4"/>
          <p:cNvSpPr txBox="1">
            <a:spLocks noChangeArrowheads="1"/>
          </p:cNvSpPr>
          <p:nvPr/>
        </p:nvSpPr>
        <p:spPr bwMode="auto">
          <a:xfrm>
            <a:off x="5667147" y="16269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6600" dirty="0">
              <a:solidFill>
                <a:prstClr val="black"/>
              </a:solidFill>
              <a:latin typeface="Impact" panose="020B0806030902050204" pitchFamily="34" charset="0"/>
            </a:endParaRPr>
          </a:p>
        </p:txBody>
      </p:sp>
      <p:sp>
        <p:nvSpPr>
          <p:cNvPr id="167" name="Text Box 4"/>
          <p:cNvSpPr txBox="1">
            <a:spLocks noChangeArrowheads="1"/>
          </p:cNvSpPr>
          <p:nvPr/>
        </p:nvSpPr>
        <p:spPr bwMode="auto">
          <a:xfrm>
            <a:off x="6564169" y="16377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З</a:t>
            </a:r>
            <a:endParaRPr lang="en-US" sz="6600" dirty="0">
              <a:solidFill>
                <a:prstClr val="black"/>
              </a:solidFill>
              <a:latin typeface="Impact" panose="020B0806030902050204" pitchFamily="34" charset="0"/>
            </a:endParaRPr>
          </a:p>
        </p:txBody>
      </p:sp>
      <p:sp>
        <p:nvSpPr>
          <p:cNvPr id="41" name="Text Box 4"/>
          <p:cNvSpPr txBox="1">
            <a:spLocks noChangeArrowheads="1"/>
          </p:cNvSpPr>
          <p:nvPr/>
        </p:nvSpPr>
        <p:spPr bwMode="auto">
          <a:xfrm>
            <a:off x="7468081" y="1637778"/>
            <a:ext cx="685800" cy="914400"/>
          </a:xfrm>
          <a:prstGeom prst="rect">
            <a:avLst/>
          </a:prstGeom>
          <a:solidFill>
            <a:schemeClr val="bg1"/>
          </a:solidFill>
          <a:ln w="12700">
            <a:noFill/>
            <a:miter lim="800000"/>
            <a:headEnd type="none" w="sm" len="sm"/>
            <a:tailEnd type="none" w="sm" len="sm"/>
          </a:ln>
          <a:effectLst/>
        </p:spPr>
        <p:txBody>
          <a:bodyPr wrap="square" anchor="ctr"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tabLst>
                <a:tab pos="2911475" algn="l"/>
              </a:tabLst>
            </a:pPr>
            <a:r>
              <a:rPr lang="ru-RU" sz="6600" dirty="0" smtClean="0">
                <a:solidFill>
                  <a:prstClr val="black"/>
                </a:solidFill>
                <a:latin typeface="Impact" panose="020B0806030902050204" pitchFamily="34" charset="0"/>
              </a:rPr>
              <a:t>А</a:t>
            </a:r>
            <a:endParaRPr lang="en-US" sz="6600" dirty="0">
              <a:solidFill>
                <a:prstClr val="black"/>
              </a:solidFill>
              <a:latin typeface="Impact" panose="020B0806030902050204" pitchFamily="34" charset="0"/>
            </a:endParaRPr>
          </a:p>
        </p:txBody>
      </p:sp>
    </p:spTree>
    <p:extLst>
      <p:ext uri="{BB962C8B-B14F-4D97-AF65-F5344CB8AC3E}">
        <p14:creationId xmlns:p14="http://schemas.microsoft.com/office/powerpoint/2010/main" val="2586514156"/>
      </p:ext>
    </p:extLst>
  </p:cSld>
  <p:clrMapOvr>
    <a:masterClrMapping/>
  </p:clrMapOvr>
  <p:transition spd="slow" advClick="0">
    <p:fade thruBlk="1"/>
  </p:transition>
  <p:timing>
    <p:tnLst>
      <p:par>
        <p:cTn id="1" dur="indefinite" restart="never" nodeType="tmRoot">
          <p:childTnLst>
            <p:seq concurrent="1" nextAc="seek">
              <p:cTn id="2" restart="whenNotActive" fill="hold" evtFilter="cancelBubble" nodeType="interactiveSeq">
                <p:stCondLst>
                  <p:cond evt="onClick" delay="0">
                    <p:tgtEl>
                      <p:spTgt spid="15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57"/>
                                        </p:tgtEl>
                                      </p:cBhvr>
                                    </p:animEffect>
                                    <p:set>
                                      <p:cBhvr>
                                        <p:cTn id="11" dur="1" fill="hold">
                                          <p:stCondLst>
                                            <p:cond delay="499"/>
                                          </p:stCondLst>
                                        </p:cTn>
                                        <p:tgtEl>
                                          <p:spTgt spid="157"/>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childTnLst>
              </p:cTn>
              <p:nextCondLst>
                <p:cond evt="onClick" delay="0">
                  <p:tgtEl>
                    <p:spTgt spid="156"/>
                  </p:tgtEl>
                </p:cond>
              </p:nextCondLst>
            </p:seq>
            <p:seq concurrent="1" nextAc="seek">
              <p:cTn id="15" restart="whenNotActive" fill="hold" evtFilter="cancelBubble" nodeType="interactiveSeq">
                <p:stCondLst>
                  <p:cond evt="onClick" delay="0">
                    <p:tgtEl>
                      <p:spTgt spid="159"/>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fade">
                                      <p:cBhvr>
                                        <p:cTn id="20" dur="500"/>
                                        <p:tgtEl>
                                          <p:spTgt spid="160"/>
                                        </p:tgtEl>
                                      </p:cBhvr>
                                    </p:animEffect>
                                  </p:childTnLst>
                                  <p:subTnLst>
                                    <p:audio>
                                      <p:cMediaNode>
                                        <p:cTn display="0" masterRel="sameClick">
                                          <p:stCondLst>
                                            <p:cond evt="begin" delay="0">
                                              <p:tn val="18"/>
                                            </p:cond>
                                          </p:stCondLst>
                                          <p:endCondLst>
                                            <p:cond evt="onStopAudio" delay="0">
                                              <p:tgtEl>
                                                <p:sldTgt/>
                                              </p:tgtEl>
                                            </p:cond>
                                          </p:endCondLst>
                                        </p:cTn>
                                        <p:tgtEl>
                                          <p:sndTgt r:embed="rId3" name="Ding.wav"/>
                                        </p:tgtEl>
                                      </p:cMediaNode>
                                    </p:audio>
                                  </p:sub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60"/>
                                        </p:tgtEl>
                                      </p:cBhvr>
                                    </p:animEffect>
                                    <p:set>
                                      <p:cBhvr>
                                        <p:cTn id="24" dur="1" fill="hold">
                                          <p:stCondLst>
                                            <p:cond delay="499"/>
                                          </p:stCondLst>
                                        </p:cTn>
                                        <p:tgtEl>
                                          <p:spTgt spid="160"/>
                                        </p:tgtEl>
                                        <p:attrNameLst>
                                          <p:attrName>style.visibility</p:attrName>
                                        </p:attrNameLst>
                                      </p:cBhvr>
                                      <p:to>
                                        <p:strVal val="hidden"/>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seq concurrent="1" nextAc="seek">
              <p:cTn id="28" restart="whenNotActive" fill="hold" evtFilter="cancelBubble" nodeType="interactiveSeq">
                <p:stCondLst>
                  <p:cond evt="onClick" delay="0">
                    <p:tgtEl>
                      <p:spTgt spid="16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
                                        </p:tgtEl>
                                        <p:attrNameLst>
                                          <p:attrName>style.visibility</p:attrName>
                                        </p:attrNameLst>
                                      </p:cBhvr>
                                      <p:to>
                                        <p:strVal val="visible"/>
                                      </p:to>
                                    </p:set>
                                    <p:animEffect transition="in" filter="fade">
                                      <p:cBhvr>
                                        <p:cTn id="33" dur="500"/>
                                        <p:tgtEl>
                                          <p:spTgt spid="163"/>
                                        </p:tgtEl>
                                      </p:cBhvr>
                                    </p:animEffec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4" fill="hold">
                            <p:stCondLst>
                              <p:cond delay="500"/>
                            </p:stCondLst>
                            <p:childTnLst>
                              <p:par>
                                <p:cTn id="35" presetID="10" presetClass="exit" presetSubtype="0" fill="hold" grpId="1" nodeType="afterEffect">
                                  <p:stCondLst>
                                    <p:cond delay="0"/>
                                  </p:stCondLst>
                                  <p:childTnLst>
                                    <p:animEffect transition="out" filter="fade">
                                      <p:cBhvr>
                                        <p:cTn id="36" dur="500"/>
                                        <p:tgtEl>
                                          <p:spTgt spid="163"/>
                                        </p:tgtEl>
                                      </p:cBhvr>
                                    </p:animEffect>
                                    <p:set>
                                      <p:cBhvr>
                                        <p:cTn id="37" dur="1" fill="hold">
                                          <p:stCondLst>
                                            <p:cond delay="499"/>
                                          </p:stCondLst>
                                        </p:cTn>
                                        <p:tgtEl>
                                          <p:spTgt spid="163"/>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162"/>
                  </p:tgtEl>
                </p:cond>
              </p:nextCondLst>
            </p:seq>
            <p:seq concurrent="1" nextAc="seek">
              <p:cTn id="41" restart="whenNotActive" fill="hold" evtFilter="cancelBubble" nodeType="interactiveSeq">
                <p:stCondLst>
                  <p:cond evt="onClick" delay="0">
                    <p:tgtEl>
                      <p:spTgt spid="16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fade">
                                      <p:cBhvr>
                                        <p:cTn id="46" dur="500"/>
                                        <p:tgtEl>
                                          <p:spTgt spid="166"/>
                                        </p:tgtEl>
                                      </p:cBhvr>
                                    </p:animEffec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p:stCondLst>
                              <p:cond delay="500"/>
                            </p:stCondLst>
                            <p:childTnLst>
                              <p:par>
                                <p:cTn id="48" presetID="10" presetClass="exit" presetSubtype="0" fill="hold" grpId="1" nodeType="afterEffect">
                                  <p:stCondLst>
                                    <p:cond delay="0"/>
                                  </p:stCondLst>
                                  <p:childTnLst>
                                    <p:animEffect transition="out" filter="fade">
                                      <p:cBhvr>
                                        <p:cTn id="49" dur="500"/>
                                        <p:tgtEl>
                                          <p:spTgt spid="166"/>
                                        </p:tgtEl>
                                      </p:cBhvr>
                                    </p:animEffect>
                                    <p:set>
                                      <p:cBhvr>
                                        <p:cTn id="50" dur="1" fill="hold">
                                          <p:stCondLst>
                                            <p:cond delay="499"/>
                                          </p:stCondLst>
                                        </p:cTn>
                                        <p:tgtEl>
                                          <p:spTgt spid="166"/>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165"/>
                  </p:tgtEl>
                </p:cond>
              </p:nextCondLst>
            </p:seq>
            <p:seq concurrent="1" nextAc="seek">
              <p:cTn id="54" restart="whenNotActive" fill="hold" evtFilter="cancelBubble" nodeType="interactiveSeq">
                <p:stCondLst>
                  <p:cond evt="onClick" delay="0">
                    <p:tgtEl>
                      <p:spTgt spid="3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subTnLst>
                                    <p:audio>
                                      <p:cMediaNode>
                                        <p:cTn display="0" masterRel="sameClick">
                                          <p:stCondLst>
                                            <p:cond evt="begin" delay="0">
                                              <p:tn val="57"/>
                                            </p:cond>
                                          </p:stCondLst>
                                          <p:endCondLst>
                                            <p:cond evt="onStopAudio" delay="0">
                                              <p:tgtEl>
                                                <p:sldTgt/>
                                              </p:tgtEl>
                                            </p:cond>
                                          </p:endCondLst>
                                        </p:cTn>
                                        <p:tgtEl>
                                          <p:sndTgt r:embed="rId3" name="Ding.wav"/>
                                        </p:tgtEl>
                                      </p:cMediaNode>
                                    </p:audio>
                                  </p:sub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7" restart="whenNotActive" fill="hold" evtFilter="cancelBubble" nodeType="interactiveSeq">
                <p:stCondLst>
                  <p:cond evt="onClick" delay="0">
                    <p:tgtEl>
                      <p:spTgt spid="6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500"/>
                            </p:stCondLst>
                            <p:childTnLst>
                              <p:par>
                                <p:cTn id="74" presetID="10" presetClass="exit" presetSubtype="0" fill="hold" grpId="1" nodeType="afterEffect">
                                  <p:stCondLst>
                                    <p:cond delay="0"/>
                                  </p:stCondLst>
                                  <p:childTnLst>
                                    <p:animEffect transition="out" filter="fad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subTnLst>
                                    <p:audio>
                                      <p:cMediaNode>
                                        <p:cTn display="0" masterRel="sameClick">
                                          <p:stCondLst>
                                            <p:cond evt="begin" delay="0">
                                              <p:tn val="83"/>
                                            </p:cond>
                                          </p:stCondLst>
                                          <p:endCondLst>
                                            <p:cond evt="onStopAudio" delay="0">
                                              <p:tgtEl>
                                                <p:sldTgt/>
                                              </p:tgtEl>
                                            </p:cond>
                                          </p:endCondLst>
                                        </p:cTn>
                                        <p:tgtEl>
                                          <p:sndTgt r:embed="rId3" name="Ding.wav"/>
                                        </p:tgtEl>
                                      </p:cMediaNode>
                                    </p:audio>
                                  </p:subTnLst>
                                </p:cTn>
                              </p:par>
                            </p:childTnLst>
                          </p:cTn>
                        </p:par>
                        <p:par>
                          <p:cTn id="86" fill="hold">
                            <p:stCondLst>
                              <p:cond delay="500"/>
                            </p:stCondLst>
                            <p:childTnLst>
                              <p:par>
                                <p:cTn id="87" presetID="10" presetClass="exit" presetSubtype="0" fill="hold" grpId="1" nodeType="afterEffect">
                                  <p:stCondLst>
                                    <p:cond delay="0"/>
                                  </p:stCondLst>
                                  <p:childTnLst>
                                    <p:animEffect transition="out" filter="fade">
                                      <p:cBhvr>
                                        <p:cTn id="88" dur="500"/>
                                        <p:tgtEl>
                                          <p:spTgt spid="64"/>
                                        </p:tgtEl>
                                      </p:cBhvr>
                                    </p:animEffect>
                                    <p:set>
                                      <p:cBhvr>
                                        <p:cTn id="89" dur="1" fill="hold">
                                          <p:stCondLst>
                                            <p:cond delay="499"/>
                                          </p:stCondLst>
                                        </p:cTn>
                                        <p:tgtEl>
                                          <p:spTgt spid="64"/>
                                        </p:tgtEl>
                                        <p:attrNameLst>
                                          <p:attrName>style.visibility</p:attrName>
                                        </p:attrNameLst>
                                      </p:cBhvr>
                                      <p:to>
                                        <p:strVal val="hidden"/>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93" restart="whenNotActive" fill="hold" evtFilter="cancelBubble" nodeType="interactiveSeq">
                <p:stCondLst>
                  <p:cond evt="onClick" delay="0">
                    <p:tgtEl>
                      <p:spTgt spid="66"/>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fade">
                                      <p:cBhvr>
                                        <p:cTn id="98" dur="500"/>
                                        <p:tgtEl>
                                          <p:spTgt spid="67"/>
                                        </p:tgtEl>
                                      </p:cBhvr>
                                    </p:animEffect>
                                  </p:childTnLst>
                                  <p:subTnLst>
                                    <p:audio>
                                      <p:cMediaNode>
                                        <p:cTn display="0" masterRel="sameClick">
                                          <p:stCondLst>
                                            <p:cond evt="begin" delay="0">
                                              <p:tn val="96"/>
                                            </p:cond>
                                          </p:stCondLst>
                                          <p:endCondLst>
                                            <p:cond evt="onStopAudio" delay="0">
                                              <p:tgtEl>
                                                <p:sldTgt/>
                                              </p:tgtEl>
                                            </p:cond>
                                          </p:endCondLst>
                                        </p:cTn>
                                        <p:tgtEl>
                                          <p:sndTgt r:embed="rId3" name="Ding.wav"/>
                                        </p:tgtEl>
                                      </p:cMediaNode>
                                    </p:audio>
                                  </p:subTnLst>
                                </p:cTn>
                              </p:par>
                            </p:childTnLst>
                          </p:cTn>
                        </p:par>
                        <p:par>
                          <p:cTn id="99" fill="hold">
                            <p:stCondLst>
                              <p:cond delay="500"/>
                            </p:stCondLst>
                            <p:childTnLst>
                              <p:par>
                                <p:cTn id="100" presetID="10" presetClass="exit" presetSubtype="0" fill="hold" grpId="1" nodeType="afterEffect">
                                  <p:stCondLst>
                                    <p:cond delay="0"/>
                                  </p:stCondLst>
                                  <p:childTnLst>
                                    <p:animEffect transition="out" filter="fade">
                                      <p:cBhvr>
                                        <p:cTn id="101" dur="500"/>
                                        <p:tgtEl>
                                          <p:spTgt spid="67"/>
                                        </p:tgtEl>
                                      </p:cBhvr>
                                    </p:animEffect>
                                    <p:set>
                                      <p:cBhvr>
                                        <p:cTn id="102" dur="1" fill="hold">
                                          <p:stCondLst>
                                            <p:cond delay="499"/>
                                          </p:stCondLst>
                                        </p:cTn>
                                        <p:tgtEl>
                                          <p:spTgt spid="67"/>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06" restart="whenNotActive" fill="hold" evtFilter="cancelBubble" nodeType="interactiveSeq">
                <p:stCondLst>
                  <p:cond evt="onClick" delay="0">
                    <p:tgtEl>
                      <p:spTgt spid="6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subTnLst>
                                    <p:audio>
                                      <p:cMediaNode>
                                        <p:cTn display="0" masterRel="sameClick">
                                          <p:stCondLst>
                                            <p:cond evt="begin" delay="0">
                                              <p:tn val="109"/>
                                            </p:cond>
                                          </p:stCondLst>
                                          <p:endCondLst>
                                            <p:cond evt="onStopAudio" delay="0">
                                              <p:tgtEl>
                                                <p:sldTgt/>
                                              </p:tgtEl>
                                            </p:cond>
                                          </p:endCondLst>
                                        </p:cTn>
                                        <p:tgtEl>
                                          <p:sndTgt r:embed="rId3" name="Ding.wav"/>
                                        </p:tgtEl>
                                      </p:cMediaNode>
                                    </p:audio>
                                  </p:subTnLst>
                                </p:cTn>
                              </p:par>
                            </p:childTnLst>
                          </p:cTn>
                        </p:par>
                        <p:par>
                          <p:cTn id="112" fill="hold">
                            <p:stCondLst>
                              <p:cond delay="500"/>
                            </p:stCondLst>
                            <p:childTnLst>
                              <p:par>
                                <p:cTn id="113" presetID="10" presetClass="exit" presetSubtype="0" fill="hold" grpId="1" nodeType="afterEffect">
                                  <p:stCondLst>
                                    <p:cond delay="0"/>
                                  </p:stCondLst>
                                  <p:childTnLst>
                                    <p:animEffect transition="out" filter="fade">
                                      <p:cBhvr>
                                        <p:cTn id="114" dur="500"/>
                                        <p:tgtEl>
                                          <p:spTgt spid="70"/>
                                        </p:tgtEl>
                                      </p:cBhvr>
                                    </p:animEffect>
                                    <p:set>
                                      <p:cBhvr>
                                        <p:cTn id="115" dur="1" fill="hold">
                                          <p:stCondLst>
                                            <p:cond delay="499"/>
                                          </p:stCondLst>
                                        </p:cTn>
                                        <p:tgtEl>
                                          <p:spTgt spid="70"/>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71"/>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119" restart="whenNotActive" fill="hold" evtFilter="cancelBubble" nodeType="interactiveSeq">
                <p:stCondLst>
                  <p:cond evt="onClick" delay="0">
                    <p:tgtEl>
                      <p:spTgt spid="72"/>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fade">
                                      <p:cBhvr>
                                        <p:cTn id="124" dur="500"/>
                                        <p:tgtEl>
                                          <p:spTgt spid="73"/>
                                        </p:tgtEl>
                                      </p:cBhvr>
                                    </p:animEffect>
                                  </p:childTnLst>
                                  <p:subTnLst>
                                    <p:audio>
                                      <p:cMediaNode>
                                        <p:cTn display="0" masterRel="sameClick">
                                          <p:stCondLst>
                                            <p:cond evt="begin" delay="0">
                                              <p:tn val="122"/>
                                            </p:cond>
                                          </p:stCondLst>
                                          <p:endCondLst>
                                            <p:cond evt="onStopAudio" delay="0">
                                              <p:tgtEl>
                                                <p:sldTgt/>
                                              </p:tgtEl>
                                            </p:cond>
                                          </p:endCondLst>
                                        </p:cTn>
                                        <p:tgtEl>
                                          <p:sndTgt r:embed="rId3" name="Ding.wav"/>
                                        </p:tgtEl>
                                      </p:cMediaNode>
                                    </p:audio>
                                  </p:subTnLst>
                                </p:cTn>
                              </p:par>
                            </p:childTnLst>
                          </p:cTn>
                        </p:par>
                        <p:par>
                          <p:cTn id="125" fill="hold">
                            <p:stCondLst>
                              <p:cond delay="500"/>
                            </p:stCondLst>
                            <p:childTnLst>
                              <p:par>
                                <p:cTn id="126" presetID="10" presetClass="exit" presetSubtype="0" fill="hold" grpId="1" nodeType="afterEffect">
                                  <p:stCondLst>
                                    <p:cond delay="0"/>
                                  </p:stCondLst>
                                  <p:childTnLst>
                                    <p:animEffect transition="out" filter="fade">
                                      <p:cBhvr>
                                        <p:cTn id="127" dur="500"/>
                                        <p:tgtEl>
                                          <p:spTgt spid="73"/>
                                        </p:tgtEl>
                                      </p:cBhvr>
                                    </p:animEffect>
                                    <p:set>
                                      <p:cBhvr>
                                        <p:cTn id="128" dur="1" fill="hold">
                                          <p:stCondLst>
                                            <p:cond delay="499"/>
                                          </p:stCondLst>
                                        </p:cTn>
                                        <p:tgtEl>
                                          <p:spTgt spid="73"/>
                                        </p:tgtEl>
                                        <p:attrNameLst>
                                          <p:attrName>style.visibility</p:attrName>
                                        </p:attrNameLst>
                                      </p:cBhvr>
                                      <p:to>
                                        <p:strVal val="hidden"/>
                                      </p:to>
                                    </p:se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132" restart="whenNotActive" fill="hold" evtFilter="cancelBubble" nodeType="interactiveSeq">
                <p:stCondLst>
                  <p:cond evt="onClick" delay="0">
                    <p:tgtEl>
                      <p:spTgt spid="75"/>
                    </p:tgtEl>
                  </p:cond>
                </p:stCondLst>
                <p:endSync evt="end" delay="0">
                  <p:rtn val="all"/>
                </p:endSync>
                <p:childTnLst>
                  <p:par>
                    <p:cTn id="133" fill="hold">
                      <p:stCondLst>
                        <p:cond delay="0"/>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6"/>
                                        </p:tgtEl>
                                        <p:attrNameLst>
                                          <p:attrName>style.visibility</p:attrName>
                                        </p:attrNameLst>
                                      </p:cBhvr>
                                      <p:to>
                                        <p:strVal val="visible"/>
                                      </p:to>
                                    </p:set>
                                    <p:animEffect transition="in" filter="fade">
                                      <p:cBhvr>
                                        <p:cTn id="137" dur="500"/>
                                        <p:tgtEl>
                                          <p:spTgt spid="76"/>
                                        </p:tgtEl>
                                      </p:cBhvr>
                                    </p:animEffect>
                                  </p:childTnLst>
                                  <p:subTnLst>
                                    <p:audio>
                                      <p:cMediaNode>
                                        <p:cTn display="0" masterRel="sameClick">
                                          <p:stCondLst>
                                            <p:cond evt="begin" delay="0">
                                              <p:tn val="135"/>
                                            </p:cond>
                                          </p:stCondLst>
                                          <p:endCondLst>
                                            <p:cond evt="onStopAudio" delay="0">
                                              <p:tgtEl>
                                                <p:sldTgt/>
                                              </p:tgtEl>
                                            </p:cond>
                                          </p:endCondLst>
                                        </p:cTn>
                                        <p:tgtEl>
                                          <p:sndTgt r:embed="rId3" name="Ding.wav"/>
                                        </p:tgtEl>
                                      </p:cMediaNode>
                                    </p:audio>
                                  </p:subTnLst>
                                </p:cTn>
                              </p:par>
                            </p:childTnLst>
                          </p:cTn>
                        </p:par>
                        <p:par>
                          <p:cTn id="138" fill="hold">
                            <p:stCondLst>
                              <p:cond delay="500"/>
                            </p:stCondLst>
                            <p:childTnLst>
                              <p:par>
                                <p:cTn id="139" presetID="10" presetClass="exit" presetSubtype="0" fill="hold" grpId="1" nodeType="afterEffect">
                                  <p:stCondLst>
                                    <p:cond delay="0"/>
                                  </p:stCondLst>
                                  <p:childTnLst>
                                    <p:animEffect transition="out" filter="fade">
                                      <p:cBhvr>
                                        <p:cTn id="140" dur="500"/>
                                        <p:tgtEl>
                                          <p:spTgt spid="76"/>
                                        </p:tgtEl>
                                      </p:cBhvr>
                                    </p:animEffect>
                                    <p:set>
                                      <p:cBhvr>
                                        <p:cTn id="141" dur="1" fill="hold">
                                          <p:stCondLst>
                                            <p:cond delay="499"/>
                                          </p:stCondLst>
                                        </p:cTn>
                                        <p:tgtEl>
                                          <p:spTgt spid="76"/>
                                        </p:tgtEl>
                                        <p:attrNameLst>
                                          <p:attrName>style.visibility</p:attrName>
                                        </p:attrNameLst>
                                      </p:cBhvr>
                                      <p:to>
                                        <p:strVal val="hidden"/>
                                      </p:to>
                                    </p:set>
                                  </p:childTnLst>
                                </p:cTn>
                              </p:par>
                            </p:childTnLst>
                          </p:cTn>
                        </p:par>
                        <p:par>
                          <p:cTn id="142" fill="hold">
                            <p:stCondLst>
                              <p:cond delay="1000"/>
                            </p:stCondLst>
                            <p:childTnLst>
                              <p:par>
                                <p:cTn id="143" presetID="1" presetClass="entr" presetSubtype="0" fill="hold" grpId="0" nodeType="afterEffect">
                                  <p:stCondLst>
                                    <p:cond delay="0"/>
                                  </p:stCondLst>
                                  <p:childTnLst>
                                    <p:set>
                                      <p:cBhvr>
                                        <p:cTn id="144"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145" restart="whenNotActive" fill="hold" evtFilter="cancelBubble" nodeType="interactiveSeq">
                <p:stCondLst>
                  <p:cond evt="onClick" delay="0">
                    <p:tgtEl>
                      <p:spTgt spid="96"/>
                    </p:tgtEl>
                  </p:cond>
                </p:stCondLst>
                <p:endSync evt="end" delay="0">
                  <p:rtn val="all"/>
                </p:endSync>
                <p:childTnLst>
                  <p:par>
                    <p:cTn id="146" fill="hold">
                      <p:stCondLst>
                        <p:cond delay="0"/>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97"/>
                                        </p:tgtEl>
                                        <p:attrNameLst>
                                          <p:attrName>style.visibility</p:attrName>
                                        </p:attrNameLst>
                                      </p:cBhvr>
                                      <p:to>
                                        <p:strVal val="visible"/>
                                      </p:to>
                                    </p:set>
                                    <p:animEffect transition="in" filter="fade">
                                      <p:cBhvr>
                                        <p:cTn id="150" dur="500"/>
                                        <p:tgtEl>
                                          <p:spTgt spid="97"/>
                                        </p:tgtEl>
                                      </p:cBhvr>
                                    </p:animEffect>
                                  </p:childTnLst>
                                  <p:subTnLst>
                                    <p:audio>
                                      <p:cMediaNode>
                                        <p:cTn display="0" masterRel="sameClick">
                                          <p:stCondLst>
                                            <p:cond evt="begin" delay="0">
                                              <p:tn val="148"/>
                                            </p:cond>
                                          </p:stCondLst>
                                          <p:endCondLst>
                                            <p:cond evt="onStopAudio" delay="0">
                                              <p:tgtEl>
                                                <p:sldTgt/>
                                              </p:tgtEl>
                                            </p:cond>
                                          </p:endCondLst>
                                        </p:cTn>
                                        <p:tgtEl>
                                          <p:sndTgt r:embed="rId3" name="Ding.wav"/>
                                        </p:tgtEl>
                                      </p:cMediaNode>
                                    </p:audio>
                                  </p:subTnLst>
                                </p:cTn>
                              </p:par>
                            </p:childTnLst>
                          </p:cTn>
                        </p:par>
                        <p:par>
                          <p:cTn id="151" fill="hold">
                            <p:stCondLst>
                              <p:cond delay="500"/>
                            </p:stCondLst>
                            <p:childTnLst>
                              <p:par>
                                <p:cTn id="152" presetID="10" presetClass="exit" presetSubtype="0" fill="hold" grpId="1" nodeType="afterEffect">
                                  <p:stCondLst>
                                    <p:cond delay="0"/>
                                  </p:stCondLst>
                                  <p:childTnLst>
                                    <p:animEffect transition="out" filter="fade">
                                      <p:cBhvr>
                                        <p:cTn id="153" dur="500"/>
                                        <p:tgtEl>
                                          <p:spTgt spid="97"/>
                                        </p:tgtEl>
                                      </p:cBhvr>
                                    </p:animEffect>
                                    <p:set>
                                      <p:cBhvr>
                                        <p:cTn id="154" dur="1" fill="hold">
                                          <p:stCondLst>
                                            <p:cond delay="499"/>
                                          </p:stCondLst>
                                        </p:cTn>
                                        <p:tgtEl>
                                          <p:spTgt spid="97"/>
                                        </p:tgtEl>
                                        <p:attrNameLst>
                                          <p:attrName>style.visibility</p:attrName>
                                        </p:attrNameLst>
                                      </p:cBhvr>
                                      <p:to>
                                        <p:strVal val="hidden"/>
                                      </p:to>
                                    </p:se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158" restart="whenNotActive" fill="hold" evtFilter="cancelBubble" nodeType="interactiveSeq">
                <p:stCondLst>
                  <p:cond evt="onClick" delay="0">
                    <p:tgtEl>
                      <p:spTgt spid="102"/>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3"/>
                                        </p:tgtEl>
                                        <p:attrNameLst>
                                          <p:attrName>style.visibility</p:attrName>
                                        </p:attrNameLst>
                                      </p:cBhvr>
                                      <p:to>
                                        <p:strVal val="visible"/>
                                      </p:to>
                                    </p:set>
                                    <p:animEffect transition="in" filter="fade">
                                      <p:cBhvr>
                                        <p:cTn id="163" dur="500"/>
                                        <p:tgtEl>
                                          <p:spTgt spid="103"/>
                                        </p:tgtEl>
                                      </p:cBhvr>
                                    </p:animEffect>
                                  </p:childTnLst>
                                  <p:subTnLst>
                                    <p:audio>
                                      <p:cMediaNode>
                                        <p:cTn display="0" masterRel="sameClick">
                                          <p:stCondLst>
                                            <p:cond evt="begin" delay="0">
                                              <p:tn val="161"/>
                                            </p:cond>
                                          </p:stCondLst>
                                          <p:endCondLst>
                                            <p:cond evt="onStopAudio" delay="0">
                                              <p:tgtEl>
                                                <p:sldTgt/>
                                              </p:tgtEl>
                                            </p:cond>
                                          </p:endCondLst>
                                        </p:cTn>
                                        <p:tgtEl>
                                          <p:sndTgt r:embed="rId3" name="Ding.wav"/>
                                        </p:tgtEl>
                                      </p:cMediaNode>
                                    </p:audio>
                                  </p:subTnLst>
                                </p:cTn>
                              </p:par>
                            </p:childTnLst>
                          </p:cTn>
                        </p:par>
                        <p:par>
                          <p:cTn id="164" fill="hold">
                            <p:stCondLst>
                              <p:cond delay="500"/>
                            </p:stCondLst>
                            <p:childTnLst>
                              <p:par>
                                <p:cTn id="165" presetID="10" presetClass="exit" presetSubtype="0" fill="hold" grpId="1" nodeType="afterEffect">
                                  <p:stCondLst>
                                    <p:cond delay="0"/>
                                  </p:stCondLst>
                                  <p:childTnLst>
                                    <p:animEffect transition="out" filter="fade">
                                      <p:cBhvr>
                                        <p:cTn id="166" dur="500"/>
                                        <p:tgtEl>
                                          <p:spTgt spid="103"/>
                                        </p:tgtEl>
                                      </p:cBhvr>
                                    </p:animEffect>
                                    <p:set>
                                      <p:cBhvr>
                                        <p:cTn id="167" dur="1" fill="hold">
                                          <p:stCondLst>
                                            <p:cond delay="499"/>
                                          </p:stCondLst>
                                        </p:cTn>
                                        <p:tgtEl>
                                          <p:spTgt spid="103"/>
                                        </p:tgtEl>
                                        <p:attrNameLst>
                                          <p:attrName>style.visibility</p:attrName>
                                        </p:attrNameLst>
                                      </p:cBhvr>
                                      <p:to>
                                        <p:strVal val="hidden"/>
                                      </p:to>
                                    </p:set>
                                  </p:childTnLst>
                                </p:cTn>
                              </p:par>
                            </p:childTnLst>
                          </p:cTn>
                        </p:par>
                        <p:par>
                          <p:cTn id="168" fill="hold">
                            <p:stCondLst>
                              <p:cond delay="1000"/>
                            </p:stCondLst>
                            <p:childTnLst>
                              <p:par>
                                <p:cTn id="169" presetID="1" presetClass="entr" presetSubtype="0" fill="hold" grpId="0" nodeType="afterEffect">
                                  <p:stCondLst>
                                    <p:cond delay="0"/>
                                  </p:stCondLst>
                                  <p:childTnLst>
                                    <p:set>
                                      <p:cBhvr>
                                        <p:cTn id="170"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171" restart="whenNotActive" fill="hold" evtFilter="cancelBubble" nodeType="interactiveSeq">
                <p:stCondLst>
                  <p:cond evt="onClick" delay="0">
                    <p:tgtEl>
                      <p:spTgt spid="105"/>
                    </p:tgtEl>
                  </p:cond>
                </p:stCondLst>
                <p:endSync evt="end" delay="0">
                  <p:rtn val="all"/>
                </p:endSync>
                <p:childTnLst>
                  <p:par>
                    <p:cTn id="172" fill="hold">
                      <p:stCondLst>
                        <p:cond delay="0"/>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106"/>
                                        </p:tgtEl>
                                        <p:attrNameLst>
                                          <p:attrName>style.visibility</p:attrName>
                                        </p:attrNameLst>
                                      </p:cBhvr>
                                      <p:to>
                                        <p:strVal val="visible"/>
                                      </p:to>
                                    </p:set>
                                    <p:animEffect transition="in" filter="fade">
                                      <p:cBhvr>
                                        <p:cTn id="176" dur="500"/>
                                        <p:tgtEl>
                                          <p:spTgt spid="106"/>
                                        </p:tgtEl>
                                      </p:cBhvr>
                                    </p:animEffect>
                                  </p:childTnLst>
                                  <p:subTnLst>
                                    <p:audio>
                                      <p:cMediaNode>
                                        <p:cTn display="0" masterRel="sameClick">
                                          <p:stCondLst>
                                            <p:cond evt="begin" delay="0">
                                              <p:tn val="174"/>
                                            </p:cond>
                                          </p:stCondLst>
                                          <p:endCondLst>
                                            <p:cond evt="onStopAudio" delay="0">
                                              <p:tgtEl>
                                                <p:sldTgt/>
                                              </p:tgtEl>
                                            </p:cond>
                                          </p:endCondLst>
                                        </p:cTn>
                                        <p:tgtEl>
                                          <p:sndTgt r:embed="rId3" name="Ding.wav"/>
                                        </p:tgtEl>
                                      </p:cMediaNode>
                                    </p:audio>
                                  </p:subTnLst>
                                </p:cTn>
                              </p:par>
                            </p:childTnLst>
                          </p:cTn>
                        </p:par>
                        <p:par>
                          <p:cTn id="177" fill="hold">
                            <p:stCondLst>
                              <p:cond delay="500"/>
                            </p:stCondLst>
                            <p:childTnLst>
                              <p:par>
                                <p:cTn id="178" presetID="10" presetClass="exit" presetSubtype="0" fill="hold" grpId="1" nodeType="afterEffect">
                                  <p:stCondLst>
                                    <p:cond delay="0"/>
                                  </p:stCondLst>
                                  <p:childTnLst>
                                    <p:animEffect transition="out" filter="fade">
                                      <p:cBhvr>
                                        <p:cTn id="179" dur="500"/>
                                        <p:tgtEl>
                                          <p:spTgt spid="106"/>
                                        </p:tgtEl>
                                      </p:cBhvr>
                                    </p:animEffect>
                                    <p:set>
                                      <p:cBhvr>
                                        <p:cTn id="180" dur="1" fill="hold">
                                          <p:stCondLst>
                                            <p:cond delay="499"/>
                                          </p:stCondLst>
                                        </p:cTn>
                                        <p:tgtEl>
                                          <p:spTgt spid="106"/>
                                        </p:tgtEl>
                                        <p:attrNameLst>
                                          <p:attrName>style.visibility</p:attrName>
                                        </p:attrNameLst>
                                      </p:cBhvr>
                                      <p:to>
                                        <p:strVal val="hidden"/>
                                      </p:to>
                                    </p:set>
                                  </p:childTnLst>
                                </p:cTn>
                              </p:par>
                            </p:childTnLst>
                          </p:cTn>
                        </p:par>
                        <p:par>
                          <p:cTn id="181" fill="hold">
                            <p:stCondLst>
                              <p:cond delay="1000"/>
                            </p:stCondLst>
                            <p:childTnLst>
                              <p:par>
                                <p:cTn id="182" presetID="1" presetClass="entr" presetSubtype="0" fill="hold" grpId="0" nodeType="afterEffect">
                                  <p:stCondLst>
                                    <p:cond delay="0"/>
                                  </p:stCondLst>
                                  <p:childTnLst>
                                    <p:set>
                                      <p:cBhvr>
                                        <p:cTn id="18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84" restart="whenNotActive" fill="hold" evtFilter="cancelBubble" nodeType="interactiveSeq">
                <p:stCondLst>
                  <p:cond evt="onClick" delay="0">
                    <p:tgtEl>
                      <p:spTgt spid="108"/>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09"/>
                                        </p:tgtEl>
                                        <p:attrNameLst>
                                          <p:attrName>style.visibility</p:attrName>
                                        </p:attrNameLst>
                                      </p:cBhvr>
                                      <p:to>
                                        <p:strVal val="visible"/>
                                      </p:to>
                                    </p:set>
                                    <p:animEffect transition="in" filter="fade">
                                      <p:cBhvr>
                                        <p:cTn id="189" dur="500"/>
                                        <p:tgtEl>
                                          <p:spTgt spid="109"/>
                                        </p:tgtEl>
                                      </p:cBhvr>
                                    </p:animEffect>
                                  </p:childTnLst>
                                  <p:subTnLst>
                                    <p:audio>
                                      <p:cMediaNode>
                                        <p:cTn display="0" masterRel="sameClick">
                                          <p:stCondLst>
                                            <p:cond evt="begin" delay="0">
                                              <p:tn val="187"/>
                                            </p:cond>
                                          </p:stCondLst>
                                          <p:endCondLst>
                                            <p:cond evt="onStopAudio" delay="0">
                                              <p:tgtEl>
                                                <p:sldTgt/>
                                              </p:tgtEl>
                                            </p:cond>
                                          </p:endCondLst>
                                        </p:cTn>
                                        <p:tgtEl>
                                          <p:sndTgt r:embed="rId3" name="Ding.wav"/>
                                        </p:tgtEl>
                                      </p:cMediaNode>
                                    </p:audio>
                                  </p:subTnLst>
                                </p:cTn>
                              </p:par>
                            </p:childTnLst>
                          </p:cTn>
                        </p:par>
                        <p:par>
                          <p:cTn id="190" fill="hold">
                            <p:stCondLst>
                              <p:cond delay="500"/>
                            </p:stCondLst>
                            <p:childTnLst>
                              <p:par>
                                <p:cTn id="191" presetID="10" presetClass="exit" presetSubtype="0" fill="hold" grpId="1" nodeType="afterEffect">
                                  <p:stCondLst>
                                    <p:cond delay="0"/>
                                  </p:stCondLst>
                                  <p:childTnLst>
                                    <p:animEffect transition="out" filter="fade">
                                      <p:cBhvr>
                                        <p:cTn id="192" dur="500"/>
                                        <p:tgtEl>
                                          <p:spTgt spid="109"/>
                                        </p:tgtEl>
                                      </p:cBhvr>
                                    </p:animEffect>
                                    <p:set>
                                      <p:cBhvr>
                                        <p:cTn id="193" dur="1" fill="hold">
                                          <p:stCondLst>
                                            <p:cond delay="499"/>
                                          </p:stCondLst>
                                        </p:cTn>
                                        <p:tgtEl>
                                          <p:spTgt spid="109"/>
                                        </p:tgtEl>
                                        <p:attrNameLst>
                                          <p:attrName>style.visibility</p:attrName>
                                        </p:attrNameLst>
                                      </p:cBhvr>
                                      <p:to>
                                        <p:strVal val="hidden"/>
                                      </p:to>
                                    </p:set>
                                  </p:childTnLst>
                                </p:cTn>
                              </p:par>
                            </p:childTnLst>
                          </p:cTn>
                        </p:par>
                        <p:par>
                          <p:cTn id="194" fill="hold">
                            <p:stCondLst>
                              <p:cond delay="1000"/>
                            </p:stCondLst>
                            <p:childTnLst>
                              <p:par>
                                <p:cTn id="195" presetID="1" presetClass="entr" presetSubtype="0" fill="hold" grpId="0" nodeType="afterEffect">
                                  <p:stCondLst>
                                    <p:cond delay="0"/>
                                  </p:stCondLst>
                                  <p:childTnLst>
                                    <p:set>
                                      <p:cBhvr>
                                        <p:cTn id="19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197" restart="whenNotActive" fill="hold" evtFilter="cancelBubble" nodeType="interactiveSeq">
                <p:stCondLst>
                  <p:cond evt="onClick" delay="0">
                    <p:tgtEl>
                      <p:spTgt spid="111"/>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12"/>
                                        </p:tgtEl>
                                        <p:attrNameLst>
                                          <p:attrName>style.visibility</p:attrName>
                                        </p:attrNameLst>
                                      </p:cBhvr>
                                      <p:to>
                                        <p:strVal val="visible"/>
                                      </p:to>
                                    </p:set>
                                    <p:animEffect transition="in" filter="fade">
                                      <p:cBhvr>
                                        <p:cTn id="202" dur="500"/>
                                        <p:tgtEl>
                                          <p:spTgt spid="112"/>
                                        </p:tgtEl>
                                      </p:cBhvr>
                                    </p:animEffect>
                                  </p:childTnLst>
                                  <p:subTnLst>
                                    <p:audio>
                                      <p:cMediaNode>
                                        <p:cTn display="0" masterRel="sameClick">
                                          <p:stCondLst>
                                            <p:cond evt="begin" delay="0">
                                              <p:tn val="200"/>
                                            </p:cond>
                                          </p:stCondLst>
                                          <p:endCondLst>
                                            <p:cond evt="onStopAudio" delay="0">
                                              <p:tgtEl>
                                                <p:sldTgt/>
                                              </p:tgtEl>
                                            </p:cond>
                                          </p:endCondLst>
                                        </p:cTn>
                                        <p:tgtEl>
                                          <p:sndTgt r:embed="rId3" name="Ding.wav"/>
                                        </p:tgtEl>
                                      </p:cMediaNode>
                                    </p:audio>
                                  </p:sub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500"/>
                                        <p:tgtEl>
                                          <p:spTgt spid="112"/>
                                        </p:tgtEl>
                                      </p:cBhvr>
                                    </p:animEffect>
                                    <p:set>
                                      <p:cBhvr>
                                        <p:cTn id="206" dur="1" fill="hold">
                                          <p:stCondLst>
                                            <p:cond delay="499"/>
                                          </p:stCondLst>
                                        </p:cTn>
                                        <p:tgtEl>
                                          <p:spTgt spid="112"/>
                                        </p:tgtEl>
                                        <p:attrNameLst>
                                          <p:attrName>style.visibility</p:attrName>
                                        </p:attrNameLst>
                                      </p:cBhvr>
                                      <p:to>
                                        <p:strVal val="hidden"/>
                                      </p:to>
                                    </p:set>
                                  </p:childTnLst>
                                </p:cTn>
                              </p:par>
                            </p:childTnLst>
                          </p:cTn>
                        </p:par>
                        <p:par>
                          <p:cTn id="207" fill="hold">
                            <p:stCondLst>
                              <p:cond delay="1000"/>
                            </p:stCondLst>
                            <p:childTnLst>
                              <p:par>
                                <p:cTn id="208" presetID="1" presetClass="entr" presetSubtype="0" fill="hold" grpId="0" nodeType="afterEffect">
                                  <p:stCondLst>
                                    <p:cond delay="0"/>
                                  </p:stCondLst>
                                  <p:childTnLst>
                                    <p:set>
                                      <p:cBhvr>
                                        <p:cTn id="209" dur="1" fill="hold">
                                          <p:stCondLst>
                                            <p:cond delay="0"/>
                                          </p:stCondLst>
                                        </p:cTn>
                                        <p:tgtEl>
                                          <p:spTgt spid="113"/>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210" restart="whenNotActive" fill="hold" evtFilter="cancelBubble" nodeType="interactiveSeq">
                <p:stCondLst>
                  <p:cond evt="onClick" delay="0">
                    <p:tgtEl>
                      <p:spTgt spid="138"/>
                    </p:tgtEl>
                  </p:cond>
                </p:stCondLst>
                <p:endSync evt="end" delay="0">
                  <p:rtn val="all"/>
                </p:endSync>
                <p:childTnLst>
                  <p:par>
                    <p:cTn id="211" fill="hold">
                      <p:stCondLst>
                        <p:cond delay="0"/>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39"/>
                                        </p:tgtEl>
                                        <p:attrNameLst>
                                          <p:attrName>style.visibility</p:attrName>
                                        </p:attrNameLst>
                                      </p:cBhvr>
                                      <p:to>
                                        <p:strVal val="visible"/>
                                      </p:to>
                                    </p:set>
                                    <p:animEffect transition="in" filter="fade">
                                      <p:cBhvr>
                                        <p:cTn id="215" dur="500"/>
                                        <p:tgtEl>
                                          <p:spTgt spid="139"/>
                                        </p:tgtEl>
                                      </p:cBhvr>
                                    </p:animEffect>
                                  </p:childTnLst>
                                  <p:subTnLst>
                                    <p:audio>
                                      <p:cMediaNode>
                                        <p:cTn display="0" masterRel="sameClick">
                                          <p:stCondLst>
                                            <p:cond evt="begin" delay="0">
                                              <p:tn val="213"/>
                                            </p:cond>
                                          </p:stCondLst>
                                          <p:endCondLst>
                                            <p:cond evt="onStopAudio" delay="0">
                                              <p:tgtEl>
                                                <p:sldTgt/>
                                              </p:tgtEl>
                                            </p:cond>
                                          </p:endCondLst>
                                        </p:cTn>
                                        <p:tgtEl>
                                          <p:sndTgt r:embed="rId3" name="Ding.wav"/>
                                        </p:tgtEl>
                                      </p:cMediaNode>
                                    </p:audio>
                                  </p:subTnLst>
                                </p:cTn>
                              </p:par>
                            </p:childTnLst>
                          </p:cTn>
                        </p:par>
                        <p:par>
                          <p:cTn id="216" fill="hold">
                            <p:stCondLst>
                              <p:cond delay="500"/>
                            </p:stCondLst>
                            <p:childTnLst>
                              <p:par>
                                <p:cTn id="217" presetID="10" presetClass="exit" presetSubtype="0" fill="hold" grpId="1" nodeType="afterEffect">
                                  <p:stCondLst>
                                    <p:cond delay="0"/>
                                  </p:stCondLst>
                                  <p:childTnLst>
                                    <p:animEffect transition="out" filter="fade">
                                      <p:cBhvr>
                                        <p:cTn id="218" dur="500"/>
                                        <p:tgtEl>
                                          <p:spTgt spid="139"/>
                                        </p:tgtEl>
                                      </p:cBhvr>
                                    </p:animEffect>
                                    <p:set>
                                      <p:cBhvr>
                                        <p:cTn id="219" dur="1" fill="hold">
                                          <p:stCondLst>
                                            <p:cond delay="499"/>
                                          </p:stCondLst>
                                        </p:cTn>
                                        <p:tgtEl>
                                          <p:spTgt spid="139"/>
                                        </p:tgtEl>
                                        <p:attrNameLst>
                                          <p:attrName>style.visibility</p:attrName>
                                        </p:attrNameLst>
                                      </p:cBhvr>
                                      <p:to>
                                        <p:strVal val="hidden"/>
                                      </p:to>
                                    </p:set>
                                  </p:childTnLst>
                                </p:cTn>
                              </p:par>
                            </p:childTnLst>
                          </p:cTn>
                        </p:par>
                        <p:par>
                          <p:cTn id="220" fill="hold">
                            <p:stCondLst>
                              <p:cond delay="1000"/>
                            </p:stCondLst>
                            <p:childTnLst>
                              <p:par>
                                <p:cTn id="221" presetID="1" presetClass="entr" presetSubtype="0" fill="hold" grpId="0" nodeType="afterEffect">
                                  <p:stCondLst>
                                    <p:cond delay="0"/>
                                  </p:stCondLst>
                                  <p:childTnLst>
                                    <p:set>
                                      <p:cBhvr>
                                        <p:cTn id="222" dur="1" fill="hold">
                                          <p:stCondLst>
                                            <p:cond delay="0"/>
                                          </p:stCondLst>
                                        </p:cTn>
                                        <p:tgtEl>
                                          <p:spTgt spid="140"/>
                                        </p:tgtEl>
                                        <p:attrNameLst>
                                          <p:attrName>style.visibility</p:attrName>
                                        </p:attrNameLst>
                                      </p:cBhvr>
                                      <p:to>
                                        <p:strVal val="visible"/>
                                      </p:to>
                                    </p:set>
                                  </p:childTnLst>
                                </p:cTn>
                              </p:par>
                            </p:childTnLst>
                          </p:cTn>
                        </p:par>
                      </p:childTnLst>
                    </p:cTn>
                  </p:par>
                </p:childTnLst>
              </p:cTn>
              <p:nextCondLst>
                <p:cond evt="onClick" delay="0">
                  <p:tgtEl>
                    <p:spTgt spid="138"/>
                  </p:tgtEl>
                </p:cond>
              </p:nextCondLst>
            </p:seq>
            <p:seq concurrent="1" nextAc="seek">
              <p:cTn id="223" restart="whenNotActive" fill="hold" evtFilter="cancelBubble" nodeType="interactiveSeq">
                <p:stCondLst>
                  <p:cond evt="onClick" delay="0">
                    <p:tgtEl>
                      <p:spTgt spid="141"/>
                    </p:tgtEl>
                  </p:cond>
                </p:stCondLst>
                <p:endSync evt="end" delay="0">
                  <p:rtn val="all"/>
                </p:endSync>
                <p:childTnLst>
                  <p:par>
                    <p:cTn id="224" fill="hold">
                      <p:stCondLst>
                        <p:cond delay="0"/>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42"/>
                                        </p:tgtEl>
                                        <p:attrNameLst>
                                          <p:attrName>style.visibility</p:attrName>
                                        </p:attrNameLst>
                                      </p:cBhvr>
                                      <p:to>
                                        <p:strVal val="visible"/>
                                      </p:to>
                                    </p:set>
                                    <p:animEffect transition="in" filter="fade">
                                      <p:cBhvr>
                                        <p:cTn id="228" dur="500"/>
                                        <p:tgtEl>
                                          <p:spTgt spid="142"/>
                                        </p:tgtEl>
                                      </p:cBhvr>
                                    </p:animEffect>
                                  </p:childTnLst>
                                  <p:subTnLst>
                                    <p:audio>
                                      <p:cMediaNode>
                                        <p:cTn display="0" masterRel="sameClick">
                                          <p:stCondLst>
                                            <p:cond evt="begin" delay="0">
                                              <p:tn val="226"/>
                                            </p:cond>
                                          </p:stCondLst>
                                          <p:endCondLst>
                                            <p:cond evt="onStopAudio" delay="0">
                                              <p:tgtEl>
                                                <p:sldTgt/>
                                              </p:tgtEl>
                                            </p:cond>
                                          </p:endCondLst>
                                        </p:cTn>
                                        <p:tgtEl>
                                          <p:sndTgt r:embed="rId3" name="Ding.wav"/>
                                        </p:tgtEl>
                                      </p:cMediaNode>
                                    </p:audio>
                                  </p:subTnLst>
                                </p:cTn>
                              </p:par>
                            </p:childTnLst>
                          </p:cTn>
                        </p:par>
                        <p:par>
                          <p:cTn id="229" fill="hold">
                            <p:stCondLst>
                              <p:cond delay="500"/>
                            </p:stCondLst>
                            <p:childTnLst>
                              <p:par>
                                <p:cTn id="230" presetID="10" presetClass="exit" presetSubtype="0" fill="hold" grpId="1" nodeType="afterEffect">
                                  <p:stCondLst>
                                    <p:cond delay="0"/>
                                  </p:stCondLst>
                                  <p:childTnLst>
                                    <p:animEffect transition="out" filter="fade">
                                      <p:cBhvr>
                                        <p:cTn id="231" dur="500"/>
                                        <p:tgtEl>
                                          <p:spTgt spid="142"/>
                                        </p:tgtEl>
                                      </p:cBhvr>
                                    </p:animEffect>
                                    <p:set>
                                      <p:cBhvr>
                                        <p:cTn id="232" dur="1" fill="hold">
                                          <p:stCondLst>
                                            <p:cond delay="499"/>
                                          </p:stCondLst>
                                        </p:cTn>
                                        <p:tgtEl>
                                          <p:spTgt spid="142"/>
                                        </p:tgtEl>
                                        <p:attrNameLst>
                                          <p:attrName>style.visibility</p:attrName>
                                        </p:attrNameLst>
                                      </p:cBhvr>
                                      <p:to>
                                        <p:strVal val="hidden"/>
                                      </p:to>
                                    </p:set>
                                  </p:childTnLst>
                                </p:cTn>
                              </p:par>
                            </p:childTnLst>
                          </p:cTn>
                        </p:par>
                        <p:par>
                          <p:cTn id="233" fill="hold">
                            <p:stCondLst>
                              <p:cond delay="1000"/>
                            </p:stCondLst>
                            <p:childTnLst>
                              <p:par>
                                <p:cTn id="234" presetID="1" presetClass="entr" presetSubtype="0" fill="hold" grpId="0" nodeType="afterEffect">
                                  <p:stCondLst>
                                    <p:cond delay="0"/>
                                  </p:stCondLst>
                                  <p:childTnLst>
                                    <p:set>
                                      <p:cBhvr>
                                        <p:cTn id="235" dur="1" fill="hold">
                                          <p:stCondLst>
                                            <p:cond delay="0"/>
                                          </p:stCondLst>
                                        </p:cTn>
                                        <p:tgtEl>
                                          <p:spTgt spid="143"/>
                                        </p:tgtEl>
                                        <p:attrNameLst>
                                          <p:attrName>style.visibility</p:attrName>
                                        </p:attrNameLst>
                                      </p:cBhvr>
                                      <p:to>
                                        <p:strVal val="visible"/>
                                      </p:to>
                                    </p:set>
                                  </p:childTnLst>
                                </p:cTn>
                              </p:par>
                            </p:childTnLst>
                          </p:cTn>
                        </p:par>
                      </p:childTnLst>
                    </p:cTn>
                  </p:par>
                </p:childTnLst>
              </p:cTn>
              <p:nextCondLst>
                <p:cond evt="onClick" delay="0">
                  <p:tgtEl>
                    <p:spTgt spid="141"/>
                  </p:tgtEl>
                </p:cond>
              </p:nextCondLst>
            </p:seq>
            <p:seq concurrent="1" nextAc="seek">
              <p:cTn id="236" restart="whenNotActive" fill="hold" evtFilter="cancelBubble" nodeType="interactiveSeq">
                <p:stCondLst>
                  <p:cond evt="onClick" delay="0">
                    <p:tgtEl>
                      <p:spTgt spid="144"/>
                    </p:tgtEl>
                  </p:cond>
                </p:stCondLst>
                <p:endSync evt="end" delay="0">
                  <p:rtn val="all"/>
                </p:endSync>
                <p:childTnLst>
                  <p:par>
                    <p:cTn id="237" fill="hold">
                      <p:stCondLst>
                        <p:cond delay="0"/>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45"/>
                                        </p:tgtEl>
                                        <p:attrNameLst>
                                          <p:attrName>style.visibility</p:attrName>
                                        </p:attrNameLst>
                                      </p:cBhvr>
                                      <p:to>
                                        <p:strVal val="visible"/>
                                      </p:to>
                                    </p:set>
                                    <p:animEffect transition="in" filter="fade">
                                      <p:cBhvr>
                                        <p:cTn id="241" dur="500"/>
                                        <p:tgtEl>
                                          <p:spTgt spid="145"/>
                                        </p:tgtEl>
                                      </p:cBhvr>
                                    </p:animEffect>
                                  </p:childTnLst>
                                  <p:subTnLst>
                                    <p:audio>
                                      <p:cMediaNode>
                                        <p:cTn display="0" masterRel="sameClick">
                                          <p:stCondLst>
                                            <p:cond evt="begin" delay="0">
                                              <p:tn val="239"/>
                                            </p:cond>
                                          </p:stCondLst>
                                          <p:endCondLst>
                                            <p:cond evt="onStopAudio" delay="0">
                                              <p:tgtEl>
                                                <p:sldTgt/>
                                              </p:tgtEl>
                                            </p:cond>
                                          </p:endCondLst>
                                        </p:cTn>
                                        <p:tgtEl>
                                          <p:sndTgt r:embed="rId3" name="Ding.wav"/>
                                        </p:tgtEl>
                                      </p:cMediaNode>
                                    </p:audio>
                                  </p:subTnLst>
                                </p:cTn>
                              </p:par>
                            </p:childTnLst>
                          </p:cTn>
                        </p:par>
                        <p:par>
                          <p:cTn id="242" fill="hold">
                            <p:stCondLst>
                              <p:cond delay="500"/>
                            </p:stCondLst>
                            <p:childTnLst>
                              <p:par>
                                <p:cTn id="243" presetID="10" presetClass="exit" presetSubtype="0" fill="hold" grpId="1" nodeType="afterEffect">
                                  <p:stCondLst>
                                    <p:cond delay="0"/>
                                  </p:stCondLst>
                                  <p:childTnLst>
                                    <p:animEffect transition="out" filter="fade">
                                      <p:cBhvr>
                                        <p:cTn id="244" dur="500"/>
                                        <p:tgtEl>
                                          <p:spTgt spid="145"/>
                                        </p:tgtEl>
                                      </p:cBhvr>
                                    </p:animEffect>
                                    <p:set>
                                      <p:cBhvr>
                                        <p:cTn id="245" dur="1" fill="hold">
                                          <p:stCondLst>
                                            <p:cond delay="499"/>
                                          </p:stCondLst>
                                        </p:cTn>
                                        <p:tgtEl>
                                          <p:spTgt spid="145"/>
                                        </p:tgtEl>
                                        <p:attrNameLst>
                                          <p:attrName>style.visibility</p:attrName>
                                        </p:attrNameLst>
                                      </p:cBhvr>
                                      <p:to>
                                        <p:strVal val="hidden"/>
                                      </p:to>
                                    </p:set>
                                  </p:childTnLst>
                                </p:cTn>
                              </p:par>
                            </p:childTnLst>
                          </p:cTn>
                        </p:par>
                        <p:par>
                          <p:cTn id="246" fill="hold">
                            <p:stCondLst>
                              <p:cond delay="1000"/>
                            </p:stCondLst>
                            <p:childTnLst>
                              <p:par>
                                <p:cTn id="247" presetID="1" presetClass="entr" presetSubtype="0" fill="hold" grpId="0" nodeType="afterEffect">
                                  <p:stCondLst>
                                    <p:cond delay="0"/>
                                  </p:stCondLst>
                                  <p:childTnLst>
                                    <p:set>
                                      <p:cBhvr>
                                        <p:cTn id="248" dur="1" fill="hold">
                                          <p:stCondLst>
                                            <p:cond delay="0"/>
                                          </p:stCondLst>
                                        </p:cTn>
                                        <p:tgtEl>
                                          <p:spTgt spid="146"/>
                                        </p:tgtEl>
                                        <p:attrNameLst>
                                          <p:attrName>style.visibility</p:attrName>
                                        </p:attrNameLst>
                                      </p:cBhvr>
                                      <p:to>
                                        <p:strVal val="visible"/>
                                      </p:to>
                                    </p:set>
                                  </p:childTnLst>
                                </p:cTn>
                              </p:par>
                            </p:childTnLst>
                          </p:cTn>
                        </p:par>
                      </p:childTnLst>
                    </p:cTn>
                  </p:par>
                </p:childTnLst>
              </p:cTn>
              <p:nextCondLst>
                <p:cond evt="onClick" delay="0">
                  <p:tgtEl>
                    <p:spTgt spid="144"/>
                  </p:tgtEl>
                </p:cond>
              </p:nextCondLst>
            </p:seq>
            <p:seq concurrent="1" nextAc="seek">
              <p:cTn id="249" restart="whenNotActive" fill="hold" evtFilter="cancelBubble" nodeType="interactiveSeq">
                <p:stCondLst>
                  <p:cond evt="onClick" delay="0">
                    <p:tgtEl>
                      <p:spTgt spid="147"/>
                    </p:tgtEl>
                  </p:cond>
                </p:stCondLst>
                <p:endSync evt="end" delay="0">
                  <p:rtn val="all"/>
                </p:endSync>
                <p:childTnLst>
                  <p:par>
                    <p:cTn id="250" fill="hold">
                      <p:stCondLst>
                        <p:cond delay="0"/>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148"/>
                                        </p:tgtEl>
                                        <p:attrNameLst>
                                          <p:attrName>style.visibility</p:attrName>
                                        </p:attrNameLst>
                                      </p:cBhvr>
                                      <p:to>
                                        <p:strVal val="visible"/>
                                      </p:to>
                                    </p:set>
                                    <p:animEffect transition="in" filter="fade">
                                      <p:cBhvr>
                                        <p:cTn id="254" dur="500"/>
                                        <p:tgtEl>
                                          <p:spTgt spid="148"/>
                                        </p:tgtEl>
                                      </p:cBhvr>
                                    </p:animEffect>
                                  </p:childTnLst>
                                  <p:subTnLst>
                                    <p:audio>
                                      <p:cMediaNode>
                                        <p:cTn display="0" masterRel="sameClick">
                                          <p:stCondLst>
                                            <p:cond evt="begin" delay="0">
                                              <p:tn val="252"/>
                                            </p:cond>
                                          </p:stCondLst>
                                          <p:endCondLst>
                                            <p:cond evt="onStopAudio" delay="0">
                                              <p:tgtEl>
                                                <p:sldTgt/>
                                              </p:tgtEl>
                                            </p:cond>
                                          </p:endCondLst>
                                        </p:cTn>
                                        <p:tgtEl>
                                          <p:sndTgt r:embed="rId3" name="Ding.wav"/>
                                        </p:tgtEl>
                                      </p:cMediaNode>
                                    </p:audio>
                                  </p:subTnLst>
                                </p:cTn>
                              </p:par>
                            </p:childTnLst>
                          </p:cTn>
                        </p:par>
                        <p:par>
                          <p:cTn id="255" fill="hold">
                            <p:stCondLst>
                              <p:cond delay="500"/>
                            </p:stCondLst>
                            <p:childTnLst>
                              <p:par>
                                <p:cTn id="256" presetID="10" presetClass="exit" presetSubtype="0" fill="hold" grpId="1" nodeType="afterEffect">
                                  <p:stCondLst>
                                    <p:cond delay="0"/>
                                  </p:stCondLst>
                                  <p:childTnLst>
                                    <p:animEffect transition="out" filter="fade">
                                      <p:cBhvr>
                                        <p:cTn id="257" dur="500"/>
                                        <p:tgtEl>
                                          <p:spTgt spid="148"/>
                                        </p:tgtEl>
                                      </p:cBhvr>
                                    </p:animEffect>
                                    <p:set>
                                      <p:cBhvr>
                                        <p:cTn id="258" dur="1" fill="hold">
                                          <p:stCondLst>
                                            <p:cond delay="499"/>
                                          </p:stCondLst>
                                        </p:cTn>
                                        <p:tgtEl>
                                          <p:spTgt spid="148"/>
                                        </p:tgtEl>
                                        <p:attrNameLst>
                                          <p:attrName>style.visibility</p:attrName>
                                        </p:attrNameLst>
                                      </p:cBhvr>
                                      <p:to>
                                        <p:strVal val="hidden"/>
                                      </p:to>
                                    </p:set>
                                  </p:childTnLst>
                                </p:cTn>
                              </p:par>
                            </p:childTnLst>
                          </p:cTn>
                        </p:par>
                        <p:par>
                          <p:cTn id="259" fill="hold">
                            <p:stCondLst>
                              <p:cond delay="1000"/>
                            </p:stCondLst>
                            <p:childTnLst>
                              <p:par>
                                <p:cTn id="260" presetID="1" presetClass="entr" presetSubtype="0" fill="hold" grpId="0" nodeType="afterEffect">
                                  <p:stCondLst>
                                    <p:cond delay="0"/>
                                  </p:stCondLst>
                                  <p:childTnLst>
                                    <p:set>
                                      <p:cBhvr>
                                        <p:cTn id="261" dur="1" fill="hold">
                                          <p:stCondLst>
                                            <p:cond delay="0"/>
                                          </p:stCondLst>
                                        </p:cTn>
                                        <p:tgtEl>
                                          <p:spTgt spid="149"/>
                                        </p:tgtEl>
                                        <p:attrNameLst>
                                          <p:attrName>style.visibility</p:attrName>
                                        </p:attrNameLst>
                                      </p:cBhvr>
                                      <p:to>
                                        <p:strVal val="visible"/>
                                      </p:to>
                                    </p:set>
                                  </p:childTnLst>
                                </p:cTn>
                              </p:par>
                            </p:childTnLst>
                          </p:cTn>
                        </p:par>
                      </p:childTnLst>
                    </p:cTn>
                  </p:par>
                </p:childTnLst>
              </p:cTn>
              <p:nextCondLst>
                <p:cond evt="onClick" delay="0">
                  <p:tgtEl>
                    <p:spTgt spid="147"/>
                  </p:tgtEl>
                </p:cond>
              </p:nextCondLst>
            </p:seq>
            <p:seq concurrent="1" nextAc="seek">
              <p:cTn id="262" restart="whenNotActive" fill="hold" evtFilter="cancelBubble" nodeType="interactiveSeq">
                <p:stCondLst>
                  <p:cond evt="onClick" delay="0">
                    <p:tgtEl>
                      <p:spTgt spid="150"/>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151"/>
                                        </p:tgtEl>
                                        <p:attrNameLst>
                                          <p:attrName>style.visibility</p:attrName>
                                        </p:attrNameLst>
                                      </p:cBhvr>
                                      <p:to>
                                        <p:strVal val="visible"/>
                                      </p:to>
                                    </p:set>
                                    <p:animEffect transition="in" filter="fade">
                                      <p:cBhvr>
                                        <p:cTn id="267" dur="500"/>
                                        <p:tgtEl>
                                          <p:spTgt spid="151"/>
                                        </p:tgtEl>
                                      </p:cBhvr>
                                    </p:animEffect>
                                  </p:childTnLst>
                                  <p:subTnLst>
                                    <p:audio>
                                      <p:cMediaNode>
                                        <p:cTn display="0" masterRel="sameClick">
                                          <p:stCondLst>
                                            <p:cond evt="begin" delay="0">
                                              <p:tn val="265"/>
                                            </p:cond>
                                          </p:stCondLst>
                                          <p:endCondLst>
                                            <p:cond evt="onStopAudio" delay="0">
                                              <p:tgtEl>
                                                <p:sldTgt/>
                                              </p:tgtEl>
                                            </p:cond>
                                          </p:endCondLst>
                                        </p:cTn>
                                        <p:tgtEl>
                                          <p:sndTgt r:embed="rId3" name="Ding.wav"/>
                                        </p:tgtEl>
                                      </p:cMediaNode>
                                    </p:audio>
                                  </p:subTnLst>
                                </p:cTn>
                              </p:par>
                            </p:childTnLst>
                          </p:cTn>
                        </p:par>
                        <p:par>
                          <p:cTn id="268" fill="hold">
                            <p:stCondLst>
                              <p:cond delay="500"/>
                            </p:stCondLst>
                            <p:childTnLst>
                              <p:par>
                                <p:cTn id="269" presetID="10" presetClass="exit" presetSubtype="0" fill="hold" grpId="1" nodeType="afterEffect">
                                  <p:stCondLst>
                                    <p:cond delay="0"/>
                                  </p:stCondLst>
                                  <p:childTnLst>
                                    <p:animEffect transition="out" filter="fade">
                                      <p:cBhvr>
                                        <p:cTn id="270" dur="500"/>
                                        <p:tgtEl>
                                          <p:spTgt spid="151"/>
                                        </p:tgtEl>
                                      </p:cBhvr>
                                    </p:animEffect>
                                    <p:set>
                                      <p:cBhvr>
                                        <p:cTn id="271" dur="1" fill="hold">
                                          <p:stCondLst>
                                            <p:cond delay="499"/>
                                          </p:stCondLst>
                                        </p:cTn>
                                        <p:tgtEl>
                                          <p:spTgt spid="151"/>
                                        </p:tgtEl>
                                        <p:attrNameLst>
                                          <p:attrName>style.visibility</p:attrName>
                                        </p:attrNameLst>
                                      </p:cBhvr>
                                      <p:to>
                                        <p:strVal val="hidden"/>
                                      </p:to>
                                    </p:set>
                                  </p:childTnLst>
                                </p:cTn>
                              </p:par>
                            </p:childTnLst>
                          </p:cTn>
                        </p:par>
                        <p:par>
                          <p:cTn id="272" fill="hold">
                            <p:stCondLst>
                              <p:cond delay="1000"/>
                            </p:stCondLst>
                            <p:childTnLst>
                              <p:par>
                                <p:cTn id="273" presetID="1" presetClass="entr" presetSubtype="0" fill="hold" grpId="0" nodeType="afterEffect">
                                  <p:stCondLst>
                                    <p:cond delay="0"/>
                                  </p:stCondLst>
                                  <p:childTnLst>
                                    <p:set>
                                      <p:cBhvr>
                                        <p:cTn id="274" dur="1" fill="hold">
                                          <p:stCondLst>
                                            <p:cond delay="0"/>
                                          </p:stCondLst>
                                        </p:cTn>
                                        <p:tgtEl>
                                          <p:spTgt spid="169"/>
                                        </p:tgtEl>
                                        <p:attrNameLst>
                                          <p:attrName>style.visibility</p:attrName>
                                        </p:attrNameLst>
                                      </p:cBhvr>
                                      <p:to>
                                        <p:strVal val="visible"/>
                                      </p:to>
                                    </p:set>
                                  </p:childTnLst>
                                </p:cTn>
                              </p:par>
                            </p:childTnLst>
                          </p:cTn>
                        </p:par>
                      </p:childTnLst>
                    </p:cTn>
                  </p:par>
                </p:childTnLst>
              </p:cTn>
              <p:nextCondLst>
                <p:cond evt="onClick" delay="0">
                  <p:tgtEl>
                    <p:spTgt spid="150"/>
                  </p:tgtEl>
                </p:cond>
              </p:nextCondLst>
            </p:seq>
            <p:seq concurrent="1" nextAc="seek">
              <p:cTn id="275" restart="whenNotActive" fill="hold" evtFilter="cancelBubble" nodeType="interactiveSeq">
                <p:stCondLst>
                  <p:cond evt="onClick" delay="0">
                    <p:tgtEl>
                      <p:spTgt spid="170"/>
                    </p:tgtEl>
                  </p:cond>
                </p:stCondLst>
                <p:endSync evt="end" delay="0">
                  <p:rtn val="all"/>
                </p:endSync>
                <p:childTnLst>
                  <p:par>
                    <p:cTn id="276" fill="hold">
                      <p:stCondLst>
                        <p:cond delay="0"/>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171"/>
                                        </p:tgtEl>
                                        <p:attrNameLst>
                                          <p:attrName>style.visibility</p:attrName>
                                        </p:attrNameLst>
                                      </p:cBhvr>
                                      <p:to>
                                        <p:strVal val="visible"/>
                                      </p:to>
                                    </p:set>
                                    <p:animEffect transition="in" filter="fade">
                                      <p:cBhvr>
                                        <p:cTn id="280" dur="500"/>
                                        <p:tgtEl>
                                          <p:spTgt spid="171"/>
                                        </p:tgtEl>
                                      </p:cBhvr>
                                    </p:animEffect>
                                  </p:childTnLst>
                                  <p:subTnLst>
                                    <p:audio>
                                      <p:cMediaNode>
                                        <p:cTn display="0" masterRel="sameClick">
                                          <p:stCondLst>
                                            <p:cond evt="begin" delay="0">
                                              <p:tn val="278"/>
                                            </p:cond>
                                          </p:stCondLst>
                                          <p:endCondLst>
                                            <p:cond evt="onStopAudio" delay="0">
                                              <p:tgtEl>
                                                <p:sldTgt/>
                                              </p:tgtEl>
                                            </p:cond>
                                          </p:endCondLst>
                                        </p:cTn>
                                        <p:tgtEl>
                                          <p:sndTgt r:embed="rId3" name="Ding.wav"/>
                                        </p:tgtEl>
                                      </p:cMediaNode>
                                    </p:audio>
                                  </p:subTnLst>
                                </p:cTn>
                              </p:par>
                            </p:childTnLst>
                          </p:cTn>
                        </p:par>
                        <p:par>
                          <p:cTn id="281" fill="hold">
                            <p:stCondLst>
                              <p:cond delay="500"/>
                            </p:stCondLst>
                            <p:childTnLst>
                              <p:par>
                                <p:cTn id="282" presetID="10" presetClass="exit" presetSubtype="0" fill="hold" grpId="1" nodeType="afterEffect">
                                  <p:stCondLst>
                                    <p:cond delay="0"/>
                                  </p:stCondLst>
                                  <p:childTnLst>
                                    <p:animEffect transition="out" filter="fade">
                                      <p:cBhvr>
                                        <p:cTn id="283" dur="500"/>
                                        <p:tgtEl>
                                          <p:spTgt spid="171"/>
                                        </p:tgtEl>
                                      </p:cBhvr>
                                    </p:animEffect>
                                    <p:set>
                                      <p:cBhvr>
                                        <p:cTn id="284" dur="1" fill="hold">
                                          <p:stCondLst>
                                            <p:cond delay="499"/>
                                          </p:stCondLst>
                                        </p:cTn>
                                        <p:tgtEl>
                                          <p:spTgt spid="171"/>
                                        </p:tgtEl>
                                        <p:attrNameLst>
                                          <p:attrName>style.visibility</p:attrName>
                                        </p:attrNameLst>
                                      </p:cBhvr>
                                      <p:to>
                                        <p:strVal val="hidden"/>
                                      </p:to>
                                    </p:set>
                                  </p:childTnLst>
                                </p:cTn>
                              </p:par>
                            </p:childTnLst>
                          </p:cTn>
                        </p:par>
                        <p:par>
                          <p:cTn id="285" fill="hold">
                            <p:stCondLst>
                              <p:cond delay="1000"/>
                            </p:stCondLst>
                            <p:childTnLst>
                              <p:par>
                                <p:cTn id="286" presetID="1" presetClass="entr" presetSubtype="0" fill="hold" grpId="0" nodeType="afterEffect">
                                  <p:stCondLst>
                                    <p:cond delay="0"/>
                                  </p:stCondLst>
                                  <p:childTnLst>
                                    <p:set>
                                      <p:cBhvr>
                                        <p:cTn id="287" dur="1" fill="hold">
                                          <p:stCondLst>
                                            <p:cond delay="0"/>
                                          </p:stCondLst>
                                        </p:cTn>
                                        <p:tgtEl>
                                          <p:spTgt spid="172"/>
                                        </p:tgtEl>
                                        <p:attrNameLst>
                                          <p:attrName>style.visibility</p:attrName>
                                        </p:attrNameLst>
                                      </p:cBhvr>
                                      <p:to>
                                        <p:strVal val="visible"/>
                                      </p:to>
                                    </p:set>
                                  </p:childTnLst>
                                </p:cTn>
                              </p:par>
                            </p:childTnLst>
                          </p:cTn>
                        </p:par>
                      </p:childTnLst>
                    </p:cTn>
                  </p:par>
                </p:childTnLst>
              </p:cTn>
              <p:nextCondLst>
                <p:cond evt="onClick" delay="0">
                  <p:tgtEl>
                    <p:spTgt spid="170"/>
                  </p:tgtEl>
                </p:cond>
              </p:nextCondLst>
            </p:seq>
          </p:childTnLst>
        </p:cTn>
      </p:par>
    </p:tnLst>
    <p:bldLst>
      <p:bldP spid="157" grpId="0" animBg="1"/>
      <p:bldP spid="157" grpId="1" animBg="1"/>
      <p:bldP spid="160" grpId="0" animBg="1"/>
      <p:bldP spid="160" grpId="1" animBg="1"/>
      <p:bldP spid="163" grpId="0" animBg="1"/>
      <p:bldP spid="163" grpId="1" animBg="1"/>
      <p:bldP spid="166" grpId="0" animBg="1"/>
      <p:bldP spid="166" grpId="1" animBg="1"/>
      <p:bldP spid="40" grpId="0" animBg="1"/>
      <p:bldP spid="40" grpId="1" animBg="1"/>
      <p:bldP spid="61" grpId="0" animBg="1"/>
      <p:bldP spid="61" grpId="1" animBg="1"/>
      <p:bldP spid="62" grpId="0" animBg="1"/>
      <p:bldP spid="64" grpId="0" animBg="1"/>
      <p:bldP spid="64" grpId="1" animBg="1"/>
      <p:bldP spid="65" grpId="0" animBg="1"/>
      <p:bldP spid="67" grpId="0" animBg="1"/>
      <p:bldP spid="67" grpId="1" animBg="1"/>
      <p:bldP spid="68" grpId="0" animBg="1"/>
      <p:bldP spid="70" grpId="0" animBg="1"/>
      <p:bldP spid="70" grpId="1" animBg="1"/>
      <p:bldP spid="71" grpId="0" animBg="1"/>
      <p:bldP spid="73" grpId="0" animBg="1"/>
      <p:bldP spid="73" grpId="1" animBg="1"/>
      <p:bldP spid="74" grpId="0" animBg="1"/>
      <p:bldP spid="76" grpId="0" animBg="1"/>
      <p:bldP spid="76" grpId="1" animBg="1"/>
      <p:bldP spid="77" grpId="0" animBg="1"/>
      <p:bldP spid="97" grpId="0" animBg="1"/>
      <p:bldP spid="97" grpId="1" animBg="1"/>
      <p:bldP spid="98" grpId="0" animBg="1"/>
      <p:bldP spid="103" grpId="0" animBg="1"/>
      <p:bldP spid="103" grpId="1" animBg="1"/>
      <p:bldP spid="104" grpId="0" animBg="1"/>
      <p:bldP spid="106" grpId="0" animBg="1"/>
      <p:bldP spid="106" grpId="1" animBg="1"/>
      <p:bldP spid="107" grpId="0" animBg="1"/>
      <p:bldP spid="109" grpId="0" animBg="1"/>
      <p:bldP spid="109" grpId="1" animBg="1"/>
      <p:bldP spid="110" grpId="0" animBg="1"/>
      <p:bldP spid="112" grpId="0" animBg="1"/>
      <p:bldP spid="112" grpId="1" animBg="1"/>
      <p:bldP spid="113" grpId="0" animBg="1"/>
      <p:bldP spid="139" grpId="0" animBg="1"/>
      <p:bldP spid="139" grpId="1" animBg="1"/>
      <p:bldP spid="140" grpId="0" animBg="1"/>
      <p:bldP spid="142" grpId="0" animBg="1"/>
      <p:bldP spid="142" grpId="1" animBg="1"/>
      <p:bldP spid="143" grpId="0" animBg="1"/>
      <p:bldP spid="145" grpId="0" animBg="1"/>
      <p:bldP spid="145" grpId="1" animBg="1"/>
      <p:bldP spid="146" grpId="0" animBg="1"/>
      <p:bldP spid="148" grpId="0" animBg="1"/>
      <p:bldP spid="148" grpId="1" animBg="1"/>
      <p:bldP spid="149" grpId="0" animBg="1"/>
      <p:bldP spid="151" grpId="0" animBg="1"/>
      <p:bldP spid="151" grpId="1" animBg="1"/>
      <p:bldP spid="169" grpId="0" animBg="1"/>
      <p:bldP spid="171" grpId="0" animBg="1"/>
      <p:bldP spid="171" grpId="1" animBg="1"/>
      <p:bldP spid="172" grpId="0" animBg="1"/>
      <p:bldP spid="158" grpId="0" animBg="1"/>
      <p:bldP spid="161" grpId="0" animBg="1"/>
      <p:bldP spid="164" grpId="0" animBg="1"/>
      <p:bldP spid="167" grpId="0" animBg="1"/>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2256</TotalTime>
  <Words>1972</Words>
  <Application>Microsoft Office PowerPoint</Application>
  <PresentationFormat>Произвольный</PresentationFormat>
  <Paragraphs>438</Paragraphs>
  <Slides>21</Slides>
  <Notes>21</Notes>
  <HiddenSlides>2</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Arial Black</vt:lpstr>
      <vt:lpstr>Calibri</vt:lpstr>
      <vt:lpstr>Impact</vt:lpstr>
      <vt:lpstr>Tahoma</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Reid Powell</dc:creator>
  <cp:lastModifiedBy>1</cp:lastModifiedBy>
  <cp:revision>97</cp:revision>
  <dcterms:created xsi:type="dcterms:W3CDTF">2016-04-07T07:25:31Z</dcterms:created>
  <dcterms:modified xsi:type="dcterms:W3CDTF">2022-12-13T11:56:37Z</dcterms:modified>
</cp:coreProperties>
</file>